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74" r:id="rId2"/>
    <p:sldId id="259" r:id="rId3"/>
    <p:sldId id="284" r:id="rId4"/>
    <p:sldId id="286" r:id="rId5"/>
    <p:sldId id="287" r:id="rId6"/>
    <p:sldId id="289" r:id="rId7"/>
    <p:sldId id="290" r:id="rId8"/>
    <p:sldId id="381" r:id="rId9"/>
    <p:sldId id="292" r:id="rId10"/>
    <p:sldId id="304" r:id="rId11"/>
    <p:sldId id="303" r:id="rId12"/>
    <p:sldId id="305" r:id="rId13"/>
    <p:sldId id="379" r:id="rId14"/>
    <p:sldId id="380" r:id="rId15"/>
    <p:sldId id="326" r:id="rId16"/>
    <p:sldId id="306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5D7B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516" y="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040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image" Target="../media/image23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1.png"/><Relationship Id="rId1" Type="http://schemas.openxmlformats.org/officeDocument/2006/relationships/image" Target="../media/image2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F3CB02-E062-44CE-89F0-891D56194E9A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146D0E06-BD84-4816-8749-B4EB29C2667E}">
      <dgm:prSet phldrT="[Текст]" custT="1"/>
      <dgm:spPr/>
      <dgm:t>
        <a:bodyPr/>
        <a:lstStyle/>
        <a:p>
          <a:r>
            <a:rPr lang="ru-RU" sz="2000" b="1" dirty="0" smtClean="0"/>
            <a:t>Победители заключительного</a:t>
          </a:r>
        </a:p>
        <a:p>
          <a:r>
            <a:rPr lang="ru-RU" sz="2000" b="1" dirty="0" smtClean="0"/>
            <a:t> этапа</a:t>
          </a:r>
        </a:p>
        <a:p>
          <a:r>
            <a:rPr lang="ru-RU" sz="2000" b="1" dirty="0" smtClean="0"/>
            <a:t>2012-2014  гг.</a:t>
          </a:r>
          <a:endParaRPr lang="ru-RU" sz="2000" b="1" dirty="0"/>
        </a:p>
      </dgm:t>
    </dgm:pt>
    <dgm:pt modelId="{D0316315-1B22-42F9-89E1-8D0B1C28A6EE}" type="parTrans" cxnId="{41DB0B05-58C9-49DC-A9B4-BC890D94B933}">
      <dgm:prSet/>
      <dgm:spPr/>
      <dgm:t>
        <a:bodyPr/>
        <a:lstStyle/>
        <a:p>
          <a:endParaRPr lang="ru-RU"/>
        </a:p>
      </dgm:t>
    </dgm:pt>
    <dgm:pt modelId="{C4042F53-97FD-42C2-87EC-DF45324F1A06}" type="sibTrans" cxnId="{41DB0B05-58C9-49DC-A9B4-BC890D94B933}">
      <dgm:prSet/>
      <dgm:spPr/>
      <dgm:t>
        <a:bodyPr/>
        <a:lstStyle/>
        <a:p>
          <a:endParaRPr lang="ru-RU"/>
        </a:p>
      </dgm:t>
    </dgm:pt>
    <dgm:pt modelId="{B4C0FB9D-91EC-4E88-95FE-DADF503C509F}">
      <dgm:prSet phldrT="[Текст]" custT="1"/>
      <dgm:spPr/>
      <dgm:t>
        <a:bodyPr/>
        <a:lstStyle/>
        <a:p>
          <a:r>
            <a:rPr lang="ru-RU" sz="2800" dirty="0" smtClean="0"/>
            <a:t>20 чел.</a:t>
          </a:r>
          <a:endParaRPr lang="ru-RU" sz="2800" dirty="0"/>
        </a:p>
      </dgm:t>
    </dgm:pt>
    <dgm:pt modelId="{BF25E71A-0908-41A7-A9D1-97F1E3E21AAA}" type="parTrans" cxnId="{DFA00E35-0C96-4CC9-ACB8-E1E48E34CA0D}">
      <dgm:prSet/>
      <dgm:spPr/>
      <dgm:t>
        <a:bodyPr/>
        <a:lstStyle/>
        <a:p>
          <a:endParaRPr lang="ru-RU"/>
        </a:p>
      </dgm:t>
    </dgm:pt>
    <dgm:pt modelId="{B57F840E-1584-4949-BE37-8A723DFD149D}" type="sibTrans" cxnId="{DFA00E35-0C96-4CC9-ACB8-E1E48E34CA0D}">
      <dgm:prSet/>
      <dgm:spPr/>
      <dgm:t>
        <a:bodyPr/>
        <a:lstStyle/>
        <a:p>
          <a:endParaRPr lang="ru-RU"/>
        </a:p>
      </dgm:t>
    </dgm:pt>
    <dgm:pt modelId="{739A7CFF-4428-4258-B67D-E4F0C12C11C5}" type="pres">
      <dgm:prSet presAssocID="{B3F3CB02-E062-44CE-89F0-891D56194E9A}" presName="CompostProcess" presStyleCnt="0">
        <dgm:presLayoutVars>
          <dgm:dir/>
          <dgm:resizeHandles val="exact"/>
        </dgm:presLayoutVars>
      </dgm:prSet>
      <dgm:spPr/>
    </dgm:pt>
    <dgm:pt modelId="{320DC425-8743-446F-BDA0-7461AED88D28}" type="pres">
      <dgm:prSet presAssocID="{B3F3CB02-E062-44CE-89F0-891D56194E9A}" presName="arrow" presStyleLbl="bgShp" presStyleIdx="0" presStyleCnt="1" custScaleY="100000" custLinFactNeighborX="-9947" custLinFactNeighborY="-152"/>
      <dgm:spPr/>
    </dgm:pt>
    <dgm:pt modelId="{3D936E77-84B0-41BF-8012-3DBCA818DF8C}" type="pres">
      <dgm:prSet presAssocID="{B3F3CB02-E062-44CE-89F0-891D56194E9A}" presName="linearProcess" presStyleCnt="0"/>
      <dgm:spPr/>
    </dgm:pt>
    <dgm:pt modelId="{02070904-B96B-402C-9318-07B7091BA49E}" type="pres">
      <dgm:prSet presAssocID="{146D0E06-BD84-4816-8749-B4EB29C2667E}" presName="textNode" presStyleLbl="node1" presStyleIdx="0" presStyleCnt="2" custScaleX="110523" custLinFactX="-9935" custLinFactNeighborX="-100000" custLinFactNeighborY="-24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0BB01-98A8-4FE4-BA14-3D89204EDA88}" type="pres">
      <dgm:prSet presAssocID="{C4042F53-97FD-42C2-87EC-DF45324F1A06}" presName="sibTrans" presStyleCnt="0"/>
      <dgm:spPr/>
    </dgm:pt>
    <dgm:pt modelId="{C264B65A-B88F-4BBE-A750-C83167316259}" type="pres">
      <dgm:prSet presAssocID="{B4C0FB9D-91EC-4E88-95FE-DADF503C509F}" presName="textNode" presStyleLbl="node1" presStyleIdx="1" presStyleCnt="2" custScaleX="36707" custScaleY="71605" custLinFactX="-26419" custLinFactNeighborX="-100000" custLinFactNeighborY="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2C261C-9454-4498-A565-7E5A4878185B}" type="presOf" srcId="{B4C0FB9D-91EC-4E88-95FE-DADF503C509F}" destId="{C264B65A-B88F-4BBE-A750-C83167316259}" srcOrd="0" destOrd="0" presId="urn:microsoft.com/office/officeart/2005/8/layout/hProcess9"/>
    <dgm:cxn modelId="{BF198C15-C07B-4787-9509-A2029986B9D3}" type="presOf" srcId="{B3F3CB02-E062-44CE-89F0-891D56194E9A}" destId="{739A7CFF-4428-4258-B67D-E4F0C12C11C5}" srcOrd="0" destOrd="0" presId="urn:microsoft.com/office/officeart/2005/8/layout/hProcess9"/>
    <dgm:cxn modelId="{DFA00E35-0C96-4CC9-ACB8-E1E48E34CA0D}" srcId="{B3F3CB02-E062-44CE-89F0-891D56194E9A}" destId="{B4C0FB9D-91EC-4E88-95FE-DADF503C509F}" srcOrd="1" destOrd="0" parTransId="{BF25E71A-0908-41A7-A9D1-97F1E3E21AAA}" sibTransId="{B57F840E-1584-4949-BE37-8A723DFD149D}"/>
    <dgm:cxn modelId="{41DB0B05-58C9-49DC-A9B4-BC890D94B933}" srcId="{B3F3CB02-E062-44CE-89F0-891D56194E9A}" destId="{146D0E06-BD84-4816-8749-B4EB29C2667E}" srcOrd="0" destOrd="0" parTransId="{D0316315-1B22-42F9-89E1-8D0B1C28A6EE}" sibTransId="{C4042F53-97FD-42C2-87EC-DF45324F1A06}"/>
    <dgm:cxn modelId="{788802AF-EF50-4C4D-9EAB-EB9A28FF6DA5}" type="presOf" srcId="{146D0E06-BD84-4816-8749-B4EB29C2667E}" destId="{02070904-B96B-402C-9318-07B7091BA49E}" srcOrd="0" destOrd="0" presId="urn:microsoft.com/office/officeart/2005/8/layout/hProcess9"/>
    <dgm:cxn modelId="{FFF27A9E-A23F-4A03-9369-44AD90E51000}" type="presParOf" srcId="{739A7CFF-4428-4258-B67D-E4F0C12C11C5}" destId="{320DC425-8743-446F-BDA0-7461AED88D28}" srcOrd="0" destOrd="0" presId="urn:microsoft.com/office/officeart/2005/8/layout/hProcess9"/>
    <dgm:cxn modelId="{BB0908E2-57C1-48A8-AC9A-4F72D1620718}" type="presParOf" srcId="{739A7CFF-4428-4258-B67D-E4F0C12C11C5}" destId="{3D936E77-84B0-41BF-8012-3DBCA818DF8C}" srcOrd="1" destOrd="0" presId="urn:microsoft.com/office/officeart/2005/8/layout/hProcess9"/>
    <dgm:cxn modelId="{39F0B498-0E39-4E23-879A-4EDAB449546D}" type="presParOf" srcId="{3D936E77-84B0-41BF-8012-3DBCA818DF8C}" destId="{02070904-B96B-402C-9318-07B7091BA49E}" srcOrd="0" destOrd="0" presId="urn:microsoft.com/office/officeart/2005/8/layout/hProcess9"/>
    <dgm:cxn modelId="{6B0D1038-EF68-4256-969B-303B3B352DBE}" type="presParOf" srcId="{3D936E77-84B0-41BF-8012-3DBCA818DF8C}" destId="{F710BB01-98A8-4FE4-BA14-3D89204EDA88}" srcOrd="1" destOrd="0" presId="urn:microsoft.com/office/officeart/2005/8/layout/hProcess9"/>
    <dgm:cxn modelId="{2F343453-5F60-45F5-9C7E-C776C1874701}" type="presParOf" srcId="{3D936E77-84B0-41BF-8012-3DBCA818DF8C}" destId="{C264B65A-B88F-4BBE-A750-C83167316259}" srcOrd="2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BCB16E-94C6-483F-B888-C89FBC6D63A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82B6D1F-A240-4683-A906-82294A9784E0}">
      <dgm:prSet phldrT="[Текст]" custT="1"/>
      <dgm:spPr/>
      <dgm:t>
        <a:bodyPr/>
        <a:lstStyle/>
        <a:p>
          <a:r>
            <a:rPr lang="ru-RU" sz="2000" b="1" dirty="0" smtClean="0"/>
            <a:t>Победители регионального</a:t>
          </a:r>
        </a:p>
        <a:p>
          <a:r>
            <a:rPr lang="ru-RU" sz="2000" b="1" dirty="0" smtClean="0"/>
            <a:t> этапа   2012-2014 гг.</a:t>
          </a:r>
          <a:endParaRPr lang="ru-RU" sz="2000" b="1" dirty="0"/>
        </a:p>
      </dgm:t>
    </dgm:pt>
    <dgm:pt modelId="{4D291907-A0C7-459E-9F36-1F3E37FBCD42}" type="parTrans" cxnId="{33D6C2B0-71D5-485D-B85D-0B1F32A48C72}">
      <dgm:prSet/>
      <dgm:spPr/>
      <dgm:t>
        <a:bodyPr/>
        <a:lstStyle/>
        <a:p>
          <a:endParaRPr lang="ru-RU"/>
        </a:p>
      </dgm:t>
    </dgm:pt>
    <dgm:pt modelId="{49DEBF40-7C3E-4A66-BC62-93B638E5F781}" type="sibTrans" cxnId="{33D6C2B0-71D5-485D-B85D-0B1F32A48C72}">
      <dgm:prSet/>
      <dgm:spPr/>
      <dgm:t>
        <a:bodyPr/>
        <a:lstStyle/>
        <a:p>
          <a:endParaRPr lang="ru-RU"/>
        </a:p>
      </dgm:t>
    </dgm:pt>
    <dgm:pt modelId="{76AA6EF3-CDF9-4A54-B516-04F703A80D79}">
      <dgm:prSet phldrT="[Текст]" custT="1"/>
      <dgm:spPr/>
      <dgm:t>
        <a:bodyPr/>
        <a:lstStyle/>
        <a:p>
          <a:r>
            <a:rPr lang="ru-RU" sz="2800" dirty="0" smtClean="0"/>
            <a:t>28 чел.</a:t>
          </a:r>
          <a:endParaRPr lang="ru-RU" sz="2800" dirty="0"/>
        </a:p>
      </dgm:t>
    </dgm:pt>
    <dgm:pt modelId="{03D2002A-F1FA-4604-B751-51D4569BB43E}" type="parTrans" cxnId="{A403DF34-19BB-43B4-B320-8DE8E26CFDB5}">
      <dgm:prSet/>
      <dgm:spPr/>
      <dgm:t>
        <a:bodyPr/>
        <a:lstStyle/>
        <a:p>
          <a:endParaRPr lang="ru-RU"/>
        </a:p>
      </dgm:t>
    </dgm:pt>
    <dgm:pt modelId="{077D19CD-AD73-4808-B466-C3582208A3E4}" type="sibTrans" cxnId="{A403DF34-19BB-43B4-B320-8DE8E26CFDB5}">
      <dgm:prSet/>
      <dgm:spPr/>
      <dgm:t>
        <a:bodyPr/>
        <a:lstStyle/>
        <a:p>
          <a:endParaRPr lang="ru-RU"/>
        </a:p>
      </dgm:t>
    </dgm:pt>
    <dgm:pt modelId="{6823205D-18AF-429B-89FF-9B9E9DC317B9}" type="pres">
      <dgm:prSet presAssocID="{35BCB16E-94C6-483F-B888-C89FBC6D63A9}" presName="CompostProcess" presStyleCnt="0">
        <dgm:presLayoutVars>
          <dgm:dir/>
          <dgm:resizeHandles val="exact"/>
        </dgm:presLayoutVars>
      </dgm:prSet>
      <dgm:spPr/>
    </dgm:pt>
    <dgm:pt modelId="{D2D9A1C9-C4CF-4F2A-96D9-28415E644EB8}" type="pres">
      <dgm:prSet presAssocID="{35BCB16E-94C6-483F-B888-C89FBC6D63A9}" presName="arrow" presStyleLbl="bgShp" presStyleIdx="0" presStyleCnt="1" custScaleX="117647" custLinFactNeighborX="-11029" custLinFactNeighborY="-495"/>
      <dgm:spPr/>
    </dgm:pt>
    <dgm:pt modelId="{DBE65BB1-6FD4-4AEF-8293-BAE892D1CBAB}" type="pres">
      <dgm:prSet presAssocID="{35BCB16E-94C6-483F-B888-C89FBC6D63A9}" presName="linearProcess" presStyleCnt="0"/>
      <dgm:spPr/>
    </dgm:pt>
    <dgm:pt modelId="{202C0908-B347-4C19-87E4-5F44440B78BC}" type="pres">
      <dgm:prSet presAssocID="{382B6D1F-A240-4683-A906-82294A9784E0}" presName="textNode" presStyleLbl="node1" presStyleIdx="0" presStyleCnt="2" custScaleX="117918" custScaleY="116128" custLinFactX="-25731" custLinFactNeighborX="-100000" custLinFactNeighborY="5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6E7B2-F0D9-4F27-96AF-CAC1A29A0B03}" type="pres">
      <dgm:prSet presAssocID="{49DEBF40-7C3E-4A66-BC62-93B638E5F781}" presName="sibTrans" presStyleCnt="0"/>
      <dgm:spPr/>
    </dgm:pt>
    <dgm:pt modelId="{B010681A-D85E-4181-8AC2-DAC12A1F649C}" type="pres">
      <dgm:prSet presAssocID="{76AA6EF3-CDF9-4A54-B516-04F703A80D79}" presName="textNode" presStyleLbl="node1" presStyleIdx="1" presStyleCnt="2" custScaleX="45151" custScaleY="83333" custLinFactX="-15962" custLinFactNeighborX="-100000" custLinFactNeighborY="8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787459-7FE7-4330-A26A-D0B50EBEA9C6}" type="presOf" srcId="{35BCB16E-94C6-483F-B888-C89FBC6D63A9}" destId="{6823205D-18AF-429B-89FF-9B9E9DC317B9}" srcOrd="0" destOrd="0" presId="urn:microsoft.com/office/officeart/2005/8/layout/hProcess9"/>
    <dgm:cxn modelId="{A403DF34-19BB-43B4-B320-8DE8E26CFDB5}" srcId="{35BCB16E-94C6-483F-B888-C89FBC6D63A9}" destId="{76AA6EF3-CDF9-4A54-B516-04F703A80D79}" srcOrd="1" destOrd="0" parTransId="{03D2002A-F1FA-4604-B751-51D4569BB43E}" sibTransId="{077D19CD-AD73-4808-B466-C3582208A3E4}"/>
    <dgm:cxn modelId="{33D6C2B0-71D5-485D-B85D-0B1F32A48C72}" srcId="{35BCB16E-94C6-483F-B888-C89FBC6D63A9}" destId="{382B6D1F-A240-4683-A906-82294A9784E0}" srcOrd="0" destOrd="0" parTransId="{4D291907-A0C7-459E-9F36-1F3E37FBCD42}" sibTransId="{49DEBF40-7C3E-4A66-BC62-93B638E5F781}"/>
    <dgm:cxn modelId="{F7E59CE0-00E4-49B5-9B85-A1867D94BDA7}" type="presOf" srcId="{382B6D1F-A240-4683-A906-82294A9784E0}" destId="{202C0908-B347-4C19-87E4-5F44440B78BC}" srcOrd="0" destOrd="0" presId="urn:microsoft.com/office/officeart/2005/8/layout/hProcess9"/>
    <dgm:cxn modelId="{183266D8-C35A-4674-A9D6-703875F9A345}" type="presOf" srcId="{76AA6EF3-CDF9-4A54-B516-04F703A80D79}" destId="{B010681A-D85E-4181-8AC2-DAC12A1F649C}" srcOrd="0" destOrd="0" presId="urn:microsoft.com/office/officeart/2005/8/layout/hProcess9"/>
    <dgm:cxn modelId="{16063F05-5926-4337-988E-16D18B19CADF}" type="presParOf" srcId="{6823205D-18AF-429B-89FF-9B9E9DC317B9}" destId="{D2D9A1C9-C4CF-4F2A-96D9-28415E644EB8}" srcOrd="0" destOrd="0" presId="urn:microsoft.com/office/officeart/2005/8/layout/hProcess9"/>
    <dgm:cxn modelId="{3526C9BF-3D20-4648-8DDE-730404512D30}" type="presParOf" srcId="{6823205D-18AF-429B-89FF-9B9E9DC317B9}" destId="{DBE65BB1-6FD4-4AEF-8293-BAE892D1CBAB}" srcOrd="1" destOrd="0" presId="urn:microsoft.com/office/officeart/2005/8/layout/hProcess9"/>
    <dgm:cxn modelId="{490E23AA-777F-4301-ABFB-10E195F3D954}" type="presParOf" srcId="{DBE65BB1-6FD4-4AEF-8293-BAE892D1CBAB}" destId="{202C0908-B347-4C19-87E4-5F44440B78BC}" srcOrd="0" destOrd="0" presId="urn:microsoft.com/office/officeart/2005/8/layout/hProcess9"/>
    <dgm:cxn modelId="{2C72CF1D-62BB-4584-9C28-0B023CB97335}" type="presParOf" srcId="{DBE65BB1-6FD4-4AEF-8293-BAE892D1CBAB}" destId="{2266E7B2-F0D9-4F27-96AF-CAC1A29A0B03}" srcOrd="1" destOrd="0" presId="urn:microsoft.com/office/officeart/2005/8/layout/hProcess9"/>
    <dgm:cxn modelId="{C17A75CB-F99B-45B6-A02E-1AFD112A2B2C}" type="presParOf" srcId="{DBE65BB1-6FD4-4AEF-8293-BAE892D1CBAB}" destId="{B010681A-D85E-4181-8AC2-DAC12A1F649C}" srcOrd="2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902FAD-B980-41AD-98D3-BAC32420F926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</dgm:pt>
    <dgm:pt modelId="{64DB4DC4-86B9-4F41-BD8E-5BF3EEDCDA8F}">
      <dgm:prSet phldrT="[Текст]" custT="1"/>
      <dgm:spPr/>
      <dgm:t>
        <a:bodyPr/>
        <a:lstStyle/>
        <a:p>
          <a:r>
            <a:rPr lang="ru-RU" sz="2000" b="1" dirty="0" smtClean="0"/>
            <a:t>Победители районного этапа </a:t>
          </a:r>
        </a:p>
        <a:p>
          <a:r>
            <a:rPr lang="ru-RU" sz="2000" b="1" dirty="0" smtClean="0"/>
            <a:t>2012-2014 уч. год</a:t>
          </a:r>
          <a:endParaRPr lang="ru-RU" sz="2000" b="1" dirty="0"/>
        </a:p>
      </dgm:t>
    </dgm:pt>
    <dgm:pt modelId="{8D7A5F9E-4EB7-429E-8441-2DA0710DAB1D}" type="parTrans" cxnId="{20DB752F-3BED-4F8B-8759-724E9B79ABBE}">
      <dgm:prSet/>
      <dgm:spPr/>
      <dgm:t>
        <a:bodyPr/>
        <a:lstStyle/>
        <a:p>
          <a:endParaRPr lang="ru-RU"/>
        </a:p>
      </dgm:t>
    </dgm:pt>
    <dgm:pt modelId="{4D1F28A4-52FC-4293-AE82-4B6614A56594}" type="sibTrans" cxnId="{20DB752F-3BED-4F8B-8759-724E9B79ABBE}">
      <dgm:prSet/>
      <dgm:spPr/>
      <dgm:t>
        <a:bodyPr/>
        <a:lstStyle/>
        <a:p>
          <a:endParaRPr lang="ru-RU"/>
        </a:p>
      </dgm:t>
    </dgm:pt>
    <dgm:pt modelId="{5C6FCBFE-0FD2-4189-AEA3-732BE520FAD6}">
      <dgm:prSet phldrT="[Текст]" custT="1"/>
      <dgm:spPr/>
      <dgm:t>
        <a:bodyPr/>
        <a:lstStyle/>
        <a:p>
          <a:r>
            <a:rPr lang="ru-RU" sz="2000" b="1" dirty="0" smtClean="0"/>
            <a:t>Более 150 чел.</a:t>
          </a:r>
          <a:endParaRPr lang="ru-RU" sz="2000" b="1" dirty="0"/>
        </a:p>
      </dgm:t>
    </dgm:pt>
    <dgm:pt modelId="{7FD4821E-7AC6-4817-84FC-F1549AA86552}" type="parTrans" cxnId="{2AF06599-FF71-435E-B3F4-B0CDF8CA3129}">
      <dgm:prSet/>
      <dgm:spPr/>
      <dgm:t>
        <a:bodyPr/>
        <a:lstStyle/>
        <a:p>
          <a:endParaRPr lang="ru-RU"/>
        </a:p>
      </dgm:t>
    </dgm:pt>
    <dgm:pt modelId="{DF6A9041-E395-4CE0-B7BD-6724359BC4CB}" type="sibTrans" cxnId="{2AF06599-FF71-435E-B3F4-B0CDF8CA3129}">
      <dgm:prSet/>
      <dgm:spPr/>
      <dgm:t>
        <a:bodyPr/>
        <a:lstStyle/>
        <a:p>
          <a:endParaRPr lang="ru-RU"/>
        </a:p>
      </dgm:t>
    </dgm:pt>
    <dgm:pt modelId="{372DC86E-E896-4AB6-A961-0DD0384BC7BE}" type="pres">
      <dgm:prSet presAssocID="{FD902FAD-B980-41AD-98D3-BAC32420F926}" presName="CompostProcess" presStyleCnt="0">
        <dgm:presLayoutVars>
          <dgm:dir/>
          <dgm:resizeHandles val="exact"/>
        </dgm:presLayoutVars>
      </dgm:prSet>
      <dgm:spPr/>
    </dgm:pt>
    <dgm:pt modelId="{5C1F862E-26EC-4521-9CB4-9F2516558F34}" type="pres">
      <dgm:prSet presAssocID="{FD902FAD-B980-41AD-98D3-BAC32420F926}" presName="arrow" presStyleLbl="bgShp" presStyleIdx="0" presStyleCnt="1" custScaleY="100000" custLinFactNeighborX="-16243" custLinFactNeighborY="4526"/>
      <dgm:spPr/>
    </dgm:pt>
    <dgm:pt modelId="{50991221-6B7C-41ED-9FFF-61D4742EC90B}" type="pres">
      <dgm:prSet presAssocID="{FD902FAD-B980-41AD-98D3-BAC32420F926}" presName="linearProcess" presStyleCnt="0"/>
      <dgm:spPr/>
    </dgm:pt>
    <dgm:pt modelId="{DAA47654-416C-4438-BAF8-C921698B925C}" type="pres">
      <dgm:prSet presAssocID="{64DB4DC4-86B9-4F41-BD8E-5BF3EEDCDA8F}" presName="textNode" presStyleLbl="node1" presStyleIdx="0" presStyleCnt="2" custScaleX="72986" custLinFactX="-29311" custLinFactNeighborX="-100000" custLinFactNeighborY="1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8D1FA-3755-4F59-813D-96A52CA7ED81}" type="pres">
      <dgm:prSet presAssocID="{4D1F28A4-52FC-4293-AE82-4B6614A56594}" presName="sibTrans" presStyleCnt="0"/>
      <dgm:spPr/>
    </dgm:pt>
    <dgm:pt modelId="{86BE0C80-6D50-4EA1-86CB-AE7FACEB1411}" type="pres">
      <dgm:prSet presAssocID="{5C6FCBFE-0FD2-4189-AEA3-732BE520FAD6}" presName="textNode" presStyleLbl="node1" presStyleIdx="1" presStyleCnt="2" custScaleX="44768" custScaleY="73290" custLinFactX="-18515" custLinFactNeighborX="-100000" custLinFactNeighborY="5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F06599-FF71-435E-B3F4-B0CDF8CA3129}" srcId="{FD902FAD-B980-41AD-98D3-BAC32420F926}" destId="{5C6FCBFE-0FD2-4189-AEA3-732BE520FAD6}" srcOrd="1" destOrd="0" parTransId="{7FD4821E-7AC6-4817-84FC-F1549AA86552}" sibTransId="{DF6A9041-E395-4CE0-B7BD-6724359BC4CB}"/>
    <dgm:cxn modelId="{7A8F2531-9EB9-46E3-8CAF-0EAD978AFA01}" type="presOf" srcId="{64DB4DC4-86B9-4F41-BD8E-5BF3EEDCDA8F}" destId="{DAA47654-416C-4438-BAF8-C921698B925C}" srcOrd="0" destOrd="0" presId="urn:microsoft.com/office/officeart/2005/8/layout/hProcess9"/>
    <dgm:cxn modelId="{FCF2005A-FC5E-4267-8453-1E1978C14229}" type="presOf" srcId="{5C6FCBFE-0FD2-4189-AEA3-732BE520FAD6}" destId="{86BE0C80-6D50-4EA1-86CB-AE7FACEB1411}" srcOrd="0" destOrd="0" presId="urn:microsoft.com/office/officeart/2005/8/layout/hProcess9"/>
    <dgm:cxn modelId="{FE9B7DEE-FEF4-4A23-AF02-94BD4E947B6E}" type="presOf" srcId="{FD902FAD-B980-41AD-98D3-BAC32420F926}" destId="{372DC86E-E896-4AB6-A961-0DD0384BC7BE}" srcOrd="0" destOrd="0" presId="urn:microsoft.com/office/officeart/2005/8/layout/hProcess9"/>
    <dgm:cxn modelId="{20DB752F-3BED-4F8B-8759-724E9B79ABBE}" srcId="{FD902FAD-B980-41AD-98D3-BAC32420F926}" destId="{64DB4DC4-86B9-4F41-BD8E-5BF3EEDCDA8F}" srcOrd="0" destOrd="0" parTransId="{8D7A5F9E-4EB7-429E-8441-2DA0710DAB1D}" sibTransId="{4D1F28A4-52FC-4293-AE82-4B6614A56594}"/>
    <dgm:cxn modelId="{F2252805-365E-4ED4-9BF0-0C20EBAE8472}" type="presParOf" srcId="{372DC86E-E896-4AB6-A961-0DD0384BC7BE}" destId="{5C1F862E-26EC-4521-9CB4-9F2516558F34}" srcOrd="0" destOrd="0" presId="urn:microsoft.com/office/officeart/2005/8/layout/hProcess9"/>
    <dgm:cxn modelId="{BE530C15-5B11-45A2-BE63-8AED26527188}" type="presParOf" srcId="{372DC86E-E896-4AB6-A961-0DD0384BC7BE}" destId="{50991221-6B7C-41ED-9FFF-61D4742EC90B}" srcOrd="1" destOrd="0" presId="urn:microsoft.com/office/officeart/2005/8/layout/hProcess9"/>
    <dgm:cxn modelId="{6AE83CAB-31AA-4456-A4A2-DCC2AF11CA52}" type="presParOf" srcId="{50991221-6B7C-41ED-9FFF-61D4742EC90B}" destId="{DAA47654-416C-4438-BAF8-C921698B925C}" srcOrd="0" destOrd="0" presId="urn:microsoft.com/office/officeart/2005/8/layout/hProcess9"/>
    <dgm:cxn modelId="{92C857C7-87C2-4BA7-B1DE-C093DF729EB3}" type="presParOf" srcId="{50991221-6B7C-41ED-9FFF-61D4742EC90B}" destId="{DF98D1FA-3755-4F59-813D-96A52CA7ED81}" srcOrd="1" destOrd="0" presId="urn:microsoft.com/office/officeart/2005/8/layout/hProcess9"/>
    <dgm:cxn modelId="{C502CD57-6C91-4F2D-9C4C-F9A8602389B7}" type="presParOf" srcId="{50991221-6B7C-41ED-9FFF-61D4742EC90B}" destId="{86BE0C80-6D50-4EA1-86CB-AE7FACEB1411}" srcOrd="2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82D688-1C19-4CDB-B870-CE4FBDBCB841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1647C0-49E8-4D50-B7BD-705F7E4EA31C}">
      <dgm:prSet phldrT="[Текст]"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Конкурс «Переводим классику»</a:t>
          </a:r>
        </a:p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Международный конкурс «</a:t>
          </a:r>
          <a:r>
            <a:rPr lang="en-US" sz="1600" b="1" dirty="0" smtClean="0">
              <a:latin typeface="Arial" pitchFamily="34" charset="0"/>
              <a:cs typeface="Arial" pitchFamily="34" charset="0"/>
            </a:rPr>
            <a:t>FLEX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» </a:t>
          </a:r>
          <a:endParaRPr lang="ru-RU" sz="1600" dirty="0"/>
        </a:p>
      </dgm:t>
    </dgm:pt>
    <dgm:pt modelId="{97BA1FF7-DEE2-4C0B-9E2F-FEF333499F94}" type="parTrans" cxnId="{E7BEF667-4CF9-431F-A5C7-4F592F2AEEAC}">
      <dgm:prSet/>
      <dgm:spPr/>
      <dgm:t>
        <a:bodyPr/>
        <a:lstStyle/>
        <a:p>
          <a:endParaRPr lang="ru-RU" sz="1800"/>
        </a:p>
      </dgm:t>
    </dgm:pt>
    <dgm:pt modelId="{441C2F7A-59DC-49C1-9BA3-825E9925A2B7}" type="sibTrans" cxnId="{E7BEF667-4CF9-431F-A5C7-4F592F2AEEAC}">
      <dgm:prSet/>
      <dgm:spPr/>
      <dgm:t>
        <a:bodyPr/>
        <a:lstStyle/>
        <a:p>
          <a:endParaRPr lang="ru-RU" sz="1800"/>
        </a:p>
      </dgm:t>
    </dgm:pt>
    <dgm:pt modelId="{1146E8DD-0C58-4683-A0BD-2501616A49C6}">
      <dgm:prSet phldrT="[Текст]" custT="1"/>
      <dgm:spPr/>
      <dgm:t>
        <a:bodyPr/>
        <a:lstStyle/>
        <a:p>
          <a:r>
            <a:rPr lang="ru-RU" sz="1600" b="1" dirty="0" err="1" smtClean="0">
              <a:latin typeface="Arial" pitchFamily="34" charset="0"/>
              <a:cs typeface="Arial" pitchFamily="34" charset="0"/>
            </a:rPr>
            <a:t>Connaissez-vous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dirty="0" err="1" smtClean="0">
              <a:latin typeface="Arial" pitchFamily="34" charset="0"/>
              <a:cs typeface="Arial" pitchFamily="34" charset="0"/>
            </a:rPr>
            <a:t>Pennac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?  Литературный конкурс в рамках «Праздника чтения» </a:t>
          </a:r>
          <a:endParaRPr lang="ru-RU" sz="2000" dirty="0"/>
        </a:p>
      </dgm:t>
    </dgm:pt>
    <dgm:pt modelId="{C781ADEA-28DE-4E2F-B05B-6D527FD3F640}" type="parTrans" cxnId="{C35FD83E-15C4-4216-A820-9ACEEAC71B77}">
      <dgm:prSet/>
      <dgm:spPr/>
      <dgm:t>
        <a:bodyPr/>
        <a:lstStyle/>
        <a:p>
          <a:endParaRPr lang="ru-RU" sz="1800"/>
        </a:p>
      </dgm:t>
    </dgm:pt>
    <dgm:pt modelId="{2124B3D9-69CF-4C95-A347-B0019EE99073}" type="sibTrans" cxnId="{C35FD83E-15C4-4216-A820-9ACEEAC71B77}">
      <dgm:prSet/>
      <dgm:spPr/>
      <dgm:t>
        <a:bodyPr/>
        <a:lstStyle/>
        <a:p>
          <a:endParaRPr lang="ru-RU" sz="1800"/>
        </a:p>
      </dgm:t>
    </dgm:pt>
    <dgm:pt modelId="{E8363CAB-AA9A-4E9A-A385-DFD18C5A5108}">
      <dgm:prSet phldrT="[Текст]"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Чемпионат по лингвистическим играм 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C92C18CD-73DA-47EA-A908-1DF45628AC3D}" type="parTrans" cxnId="{E56C91D8-037B-4071-A896-9ACF4240F74B}">
      <dgm:prSet/>
      <dgm:spPr/>
      <dgm:t>
        <a:bodyPr/>
        <a:lstStyle/>
        <a:p>
          <a:endParaRPr lang="ru-RU" sz="1800"/>
        </a:p>
      </dgm:t>
    </dgm:pt>
    <dgm:pt modelId="{13472AE0-36D6-4E4C-9219-21F0FFBB6347}" type="sibTrans" cxnId="{E56C91D8-037B-4071-A896-9ACF4240F74B}">
      <dgm:prSet/>
      <dgm:spPr/>
      <dgm:t>
        <a:bodyPr/>
        <a:lstStyle/>
        <a:p>
          <a:endParaRPr lang="ru-RU" sz="1800"/>
        </a:p>
      </dgm:t>
    </dgm:pt>
    <dgm:pt modelId="{6F371838-DB7F-46A0-A3D8-19D6F36578CB}">
      <dgm:prSet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Конкурс песни “</a:t>
          </a:r>
          <a:r>
            <a:rPr lang="en-US" sz="1600" b="1" dirty="0" smtClean="0">
              <a:latin typeface="Arial" pitchFamily="34" charset="0"/>
              <a:cs typeface="Arial" pitchFamily="34" charset="0"/>
            </a:rPr>
            <a:t>CONSONANCE</a:t>
          </a:r>
          <a:r>
            <a:rPr lang="ru-RU" sz="1600" b="1" dirty="0" smtClean="0">
              <a:latin typeface="Arial" pitchFamily="34" charset="0"/>
              <a:cs typeface="Arial" pitchFamily="34" charset="0"/>
            </a:rPr>
            <a:t>”</a:t>
          </a:r>
        </a:p>
      </dgm:t>
    </dgm:pt>
    <dgm:pt modelId="{C0D8D570-2C4A-4F40-83E8-CB896A1CC506}" type="parTrans" cxnId="{D36D665F-B4BA-4FF8-8495-41653DCD9985}">
      <dgm:prSet/>
      <dgm:spPr/>
      <dgm:t>
        <a:bodyPr/>
        <a:lstStyle/>
        <a:p>
          <a:endParaRPr lang="ru-RU" sz="1800"/>
        </a:p>
      </dgm:t>
    </dgm:pt>
    <dgm:pt modelId="{1890AA69-6158-4B31-9B6E-49CF36F8B2EA}" type="sibTrans" cxnId="{D36D665F-B4BA-4FF8-8495-41653DCD9985}">
      <dgm:prSet/>
      <dgm:spPr/>
      <dgm:t>
        <a:bodyPr/>
        <a:lstStyle/>
        <a:p>
          <a:endParaRPr lang="ru-RU" sz="1800"/>
        </a:p>
      </dgm:t>
    </dgm:pt>
    <dgm:pt modelId="{F22AD3F0-4389-44CB-8756-028E5A1F3B07}">
      <dgm:prSet custT="1"/>
      <dgm:spPr/>
      <dgm:t>
        <a:bodyPr/>
        <a:lstStyle/>
        <a:p>
          <a:endParaRPr lang="ru-RU" sz="1800" dirty="0"/>
        </a:p>
      </dgm:t>
    </dgm:pt>
    <dgm:pt modelId="{03951282-A3D3-45DB-AEDD-DA20511BB6FC}" type="sibTrans" cxnId="{23DAF01C-8340-4665-B994-7B0E87C8FF98}">
      <dgm:prSet/>
      <dgm:spPr/>
      <dgm:t>
        <a:bodyPr/>
        <a:lstStyle/>
        <a:p>
          <a:endParaRPr lang="ru-RU" sz="1800"/>
        </a:p>
      </dgm:t>
    </dgm:pt>
    <dgm:pt modelId="{A4E72548-7E4E-45A6-921B-6F4211E883D0}" type="parTrans" cxnId="{23DAF01C-8340-4665-B994-7B0E87C8FF98}">
      <dgm:prSet/>
      <dgm:spPr/>
      <dgm:t>
        <a:bodyPr/>
        <a:lstStyle/>
        <a:p>
          <a:endParaRPr lang="ru-RU" sz="1800"/>
        </a:p>
      </dgm:t>
    </dgm:pt>
    <dgm:pt modelId="{834B48DF-0F63-4C7B-A4FB-DD3E2957063A}">
      <dgm:prSet phldrT="[Текст]" custT="1"/>
      <dgm:spPr/>
      <dgm:t>
        <a:bodyPr/>
        <a:lstStyle/>
        <a:p>
          <a:endParaRPr lang="ru-RU" sz="1800" dirty="0"/>
        </a:p>
      </dgm:t>
    </dgm:pt>
    <dgm:pt modelId="{E10E2FFE-C693-483E-8DB8-83F14D5A706F}" type="parTrans" cxnId="{80525455-36F0-4588-92D4-8E0A76FE6A86}">
      <dgm:prSet/>
      <dgm:spPr/>
      <dgm:t>
        <a:bodyPr/>
        <a:lstStyle/>
        <a:p>
          <a:endParaRPr lang="ru-RU" sz="1800"/>
        </a:p>
      </dgm:t>
    </dgm:pt>
    <dgm:pt modelId="{627FC2C5-BE62-4CC9-9C0F-5B2EB0621617}" type="sibTrans" cxnId="{80525455-36F0-4588-92D4-8E0A76FE6A86}">
      <dgm:prSet/>
      <dgm:spPr/>
      <dgm:t>
        <a:bodyPr/>
        <a:lstStyle/>
        <a:p>
          <a:endParaRPr lang="ru-RU" sz="1800"/>
        </a:p>
      </dgm:t>
    </dgm:pt>
    <dgm:pt modelId="{CD56875C-D26F-4106-872D-2CCE07E81305}">
      <dgm:prSet phldrT="[Текст]"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Конкурс песни на иностранном языке </a:t>
          </a:r>
          <a:endParaRPr lang="ru-RU" sz="1400" b="1" dirty="0">
            <a:latin typeface="Arial" pitchFamily="34" charset="0"/>
            <a:cs typeface="Arial" pitchFamily="34" charset="0"/>
          </a:endParaRPr>
        </a:p>
      </dgm:t>
    </dgm:pt>
    <dgm:pt modelId="{07AABAED-0380-425B-8035-908550E615F1}" type="parTrans" cxnId="{7353A2B6-CB18-4656-896C-C35BDBBE34DE}">
      <dgm:prSet/>
      <dgm:spPr/>
      <dgm:t>
        <a:bodyPr/>
        <a:lstStyle/>
        <a:p>
          <a:endParaRPr lang="ru-RU" sz="1800"/>
        </a:p>
      </dgm:t>
    </dgm:pt>
    <dgm:pt modelId="{CF1C201A-5B29-47DF-B6DF-A5AACE4646FC}" type="sibTrans" cxnId="{7353A2B6-CB18-4656-896C-C35BDBBE34DE}">
      <dgm:prSet/>
      <dgm:spPr/>
      <dgm:t>
        <a:bodyPr/>
        <a:lstStyle/>
        <a:p>
          <a:endParaRPr lang="ru-RU" sz="1800"/>
        </a:p>
      </dgm:t>
    </dgm:pt>
    <dgm:pt modelId="{820DB83B-D18D-4844-88BC-B90FD72B397C}">
      <dgm:prSet custT="1"/>
      <dgm:spPr/>
      <dgm:t>
        <a:bodyPr/>
        <a:lstStyle/>
        <a:p>
          <a:r>
            <a:rPr lang="ru-RU" sz="1600" b="1" dirty="0" smtClean="0">
              <a:latin typeface="Arial" pitchFamily="34" charset="0"/>
              <a:cs typeface="Arial" pitchFamily="34" charset="0"/>
            </a:rPr>
            <a:t>Международный конкурс «Британский бульдог»</a:t>
          </a:r>
        </a:p>
      </dgm:t>
    </dgm:pt>
    <dgm:pt modelId="{0F28F4AF-6557-466E-A26B-1266E6C996AB}" type="parTrans" cxnId="{E0122E2B-C26C-4316-943A-2415EC92AEF2}">
      <dgm:prSet/>
      <dgm:spPr/>
      <dgm:t>
        <a:bodyPr/>
        <a:lstStyle/>
        <a:p>
          <a:endParaRPr lang="ru-RU"/>
        </a:p>
      </dgm:t>
    </dgm:pt>
    <dgm:pt modelId="{D71D2C76-449B-4EAB-A6FD-5D9E264A6639}" type="sibTrans" cxnId="{E0122E2B-C26C-4316-943A-2415EC92AEF2}">
      <dgm:prSet/>
      <dgm:spPr/>
      <dgm:t>
        <a:bodyPr/>
        <a:lstStyle/>
        <a:p>
          <a:endParaRPr lang="ru-RU"/>
        </a:p>
      </dgm:t>
    </dgm:pt>
    <dgm:pt modelId="{15853FCC-28CF-4B22-9EB1-AAFA12C0A7A5}" type="pres">
      <dgm:prSet presAssocID="{F382D688-1C19-4CDB-B870-CE4FBDBCB84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4F5C89-1BCF-426D-9007-7467C6A22266}" type="pres">
      <dgm:prSet presAssocID="{491647C0-49E8-4D50-B7BD-705F7E4EA31C}" presName="comp" presStyleCnt="0"/>
      <dgm:spPr/>
      <dgm:t>
        <a:bodyPr/>
        <a:lstStyle/>
        <a:p>
          <a:endParaRPr lang="ru-RU"/>
        </a:p>
      </dgm:t>
    </dgm:pt>
    <dgm:pt modelId="{B6CC5074-D086-40EB-95B5-DFE2CFC5A7C8}" type="pres">
      <dgm:prSet presAssocID="{491647C0-49E8-4D50-B7BD-705F7E4EA31C}" presName="box" presStyleLbl="node1" presStyleIdx="0" presStyleCnt="2"/>
      <dgm:spPr/>
      <dgm:t>
        <a:bodyPr/>
        <a:lstStyle/>
        <a:p>
          <a:endParaRPr lang="ru-RU"/>
        </a:p>
      </dgm:t>
    </dgm:pt>
    <dgm:pt modelId="{AED0C823-29DD-4FC2-A9BC-E4DCECE97C75}" type="pres">
      <dgm:prSet presAssocID="{491647C0-49E8-4D50-B7BD-705F7E4EA31C}" presName="img" presStyleLbl="fgImgPlace1" presStyleIdx="0" presStyleCnt="2" custScaleX="59116" custScaleY="108590" custLinFactNeighborX="-27150" custLinFactNeighborY="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5433CE-EDE9-4F32-AA36-0F3F6A0C94D8}" type="pres">
      <dgm:prSet presAssocID="{491647C0-49E8-4D50-B7BD-705F7E4EA31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9043F-6CB4-4B3B-B41C-E97B4A987061}" type="pres">
      <dgm:prSet presAssocID="{441C2F7A-59DC-49C1-9BA3-825E9925A2B7}" presName="spacer" presStyleCnt="0"/>
      <dgm:spPr/>
      <dgm:t>
        <a:bodyPr/>
        <a:lstStyle/>
        <a:p>
          <a:endParaRPr lang="ru-RU"/>
        </a:p>
      </dgm:t>
    </dgm:pt>
    <dgm:pt modelId="{A1989C39-0891-4FB4-B60D-E81B0185497C}" type="pres">
      <dgm:prSet presAssocID="{1146E8DD-0C58-4683-A0BD-2501616A49C6}" presName="comp" presStyleCnt="0"/>
      <dgm:spPr/>
      <dgm:t>
        <a:bodyPr/>
        <a:lstStyle/>
        <a:p>
          <a:endParaRPr lang="ru-RU"/>
        </a:p>
      </dgm:t>
    </dgm:pt>
    <dgm:pt modelId="{155DF231-3721-4CBA-AC45-5B560202456E}" type="pres">
      <dgm:prSet presAssocID="{1146E8DD-0C58-4683-A0BD-2501616A49C6}" presName="box" presStyleLbl="node1" presStyleIdx="1" presStyleCnt="2"/>
      <dgm:spPr/>
      <dgm:t>
        <a:bodyPr/>
        <a:lstStyle/>
        <a:p>
          <a:endParaRPr lang="ru-RU"/>
        </a:p>
      </dgm:t>
    </dgm:pt>
    <dgm:pt modelId="{83438429-C85A-4F39-9C91-7749B6E511EE}" type="pres">
      <dgm:prSet presAssocID="{1146E8DD-0C58-4683-A0BD-2501616A49C6}" presName="img" presStyleLbl="fgImgPlace1" presStyleIdx="1" presStyleCnt="2" custScaleX="59115" custScaleY="92308" custLinFactNeighborX="-22833" custLinFactNeighborY="205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5405D2-6C5A-49F3-A5F7-74EAD70C46C1}" type="pres">
      <dgm:prSet presAssocID="{1146E8DD-0C58-4683-A0BD-2501616A49C6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5FD83E-15C4-4216-A820-9ACEEAC71B77}" srcId="{F382D688-1C19-4CDB-B870-CE4FBDBCB841}" destId="{1146E8DD-0C58-4683-A0BD-2501616A49C6}" srcOrd="1" destOrd="0" parTransId="{C781ADEA-28DE-4E2F-B05B-6D527FD3F640}" sibTransId="{2124B3D9-69CF-4C95-A347-B0019EE99073}"/>
    <dgm:cxn modelId="{8A0D9C11-50E7-4FD2-B719-971613DD8249}" type="presOf" srcId="{E8363CAB-AA9A-4E9A-A385-DFD18C5A5108}" destId="{775405D2-6C5A-49F3-A5F7-74EAD70C46C1}" srcOrd="1" destOrd="1" presId="urn:microsoft.com/office/officeart/2005/8/layout/vList4#1"/>
    <dgm:cxn modelId="{08C2137F-1C7D-4BBB-8506-1515C617D3EA}" type="presOf" srcId="{E8363CAB-AA9A-4E9A-A385-DFD18C5A5108}" destId="{155DF231-3721-4CBA-AC45-5B560202456E}" srcOrd="0" destOrd="1" presId="urn:microsoft.com/office/officeart/2005/8/layout/vList4#1"/>
    <dgm:cxn modelId="{E7BEF667-4CF9-431F-A5C7-4F592F2AEEAC}" srcId="{F382D688-1C19-4CDB-B870-CE4FBDBCB841}" destId="{491647C0-49E8-4D50-B7BD-705F7E4EA31C}" srcOrd="0" destOrd="0" parTransId="{97BA1FF7-DEE2-4C0B-9E2F-FEF333499F94}" sibTransId="{441C2F7A-59DC-49C1-9BA3-825E9925A2B7}"/>
    <dgm:cxn modelId="{2578D151-FB44-418F-95CE-5A0DDA6BC865}" type="presOf" srcId="{F22AD3F0-4389-44CB-8756-028E5A1F3B07}" destId="{155DF231-3721-4CBA-AC45-5B560202456E}" srcOrd="0" destOrd="4" presId="urn:microsoft.com/office/officeart/2005/8/layout/vList4#1"/>
    <dgm:cxn modelId="{02E90B60-FBA0-44A7-83A4-0E978A32763F}" type="presOf" srcId="{F22AD3F0-4389-44CB-8756-028E5A1F3B07}" destId="{775405D2-6C5A-49F3-A5F7-74EAD70C46C1}" srcOrd="1" destOrd="4" presId="urn:microsoft.com/office/officeart/2005/8/layout/vList4#1"/>
    <dgm:cxn modelId="{ED8B4B39-56E6-4D67-8A7F-EA7B9BABE046}" type="presOf" srcId="{CD56875C-D26F-4106-872D-2CCE07E81305}" destId="{155DF231-3721-4CBA-AC45-5B560202456E}" srcOrd="0" destOrd="2" presId="urn:microsoft.com/office/officeart/2005/8/layout/vList4#1"/>
    <dgm:cxn modelId="{BDB5D8B1-DD3A-45F1-883F-183C1B443A5B}" type="presOf" srcId="{F382D688-1C19-4CDB-B870-CE4FBDBCB841}" destId="{15853FCC-28CF-4B22-9EB1-AAFA12C0A7A5}" srcOrd="0" destOrd="0" presId="urn:microsoft.com/office/officeart/2005/8/layout/vList4#1"/>
    <dgm:cxn modelId="{B79D4102-A78A-4094-A4B9-4545774D9EDE}" type="presOf" srcId="{CD56875C-D26F-4106-872D-2CCE07E81305}" destId="{775405D2-6C5A-49F3-A5F7-74EAD70C46C1}" srcOrd="1" destOrd="2" presId="urn:microsoft.com/office/officeart/2005/8/layout/vList4#1"/>
    <dgm:cxn modelId="{7353A2B6-CB18-4656-896C-C35BDBBE34DE}" srcId="{1146E8DD-0C58-4683-A0BD-2501616A49C6}" destId="{CD56875C-D26F-4106-872D-2CCE07E81305}" srcOrd="1" destOrd="0" parTransId="{07AABAED-0380-425B-8035-908550E615F1}" sibTransId="{CF1C201A-5B29-47DF-B6DF-A5AACE4646FC}"/>
    <dgm:cxn modelId="{35C9E049-B3E5-4E16-920E-D9AA64BA296A}" type="presOf" srcId="{491647C0-49E8-4D50-B7BD-705F7E4EA31C}" destId="{B6CC5074-D086-40EB-95B5-DFE2CFC5A7C8}" srcOrd="0" destOrd="0" presId="urn:microsoft.com/office/officeart/2005/8/layout/vList4#1"/>
    <dgm:cxn modelId="{D6ECE162-F9FD-448E-B725-F856FF6F22C4}" type="presOf" srcId="{820DB83B-D18D-4844-88BC-B90FD72B397C}" destId="{B6CC5074-D086-40EB-95B5-DFE2CFC5A7C8}" srcOrd="0" destOrd="2" presId="urn:microsoft.com/office/officeart/2005/8/layout/vList4#1"/>
    <dgm:cxn modelId="{D36D665F-B4BA-4FF8-8495-41653DCD9985}" srcId="{491647C0-49E8-4D50-B7BD-705F7E4EA31C}" destId="{6F371838-DB7F-46A0-A3D8-19D6F36578CB}" srcOrd="0" destOrd="0" parTransId="{C0D8D570-2C4A-4F40-83E8-CB896A1CC506}" sibTransId="{1890AA69-6158-4B31-9B6E-49CF36F8B2EA}"/>
    <dgm:cxn modelId="{5A85FC8C-5BAE-434A-896E-2EA0117203E8}" type="presOf" srcId="{1146E8DD-0C58-4683-A0BD-2501616A49C6}" destId="{155DF231-3721-4CBA-AC45-5B560202456E}" srcOrd="0" destOrd="0" presId="urn:microsoft.com/office/officeart/2005/8/layout/vList4#1"/>
    <dgm:cxn modelId="{E56C91D8-037B-4071-A896-9ACF4240F74B}" srcId="{1146E8DD-0C58-4683-A0BD-2501616A49C6}" destId="{E8363CAB-AA9A-4E9A-A385-DFD18C5A5108}" srcOrd="0" destOrd="0" parTransId="{C92C18CD-73DA-47EA-A908-1DF45628AC3D}" sibTransId="{13472AE0-36D6-4E4C-9219-21F0FFBB6347}"/>
    <dgm:cxn modelId="{830779C1-B427-4DC3-9E87-D09AB3D5B05C}" type="presOf" srcId="{1146E8DD-0C58-4683-A0BD-2501616A49C6}" destId="{775405D2-6C5A-49F3-A5F7-74EAD70C46C1}" srcOrd="1" destOrd="0" presId="urn:microsoft.com/office/officeart/2005/8/layout/vList4#1"/>
    <dgm:cxn modelId="{DD0499D2-2793-411D-A6F2-1A47E28CC99D}" type="presOf" srcId="{834B48DF-0F63-4C7B-A4FB-DD3E2957063A}" destId="{155DF231-3721-4CBA-AC45-5B560202456E}" srcOrd="0" destOrd="3" presId="urn:microsoft.com/office/officeart/2005/8/layout/vList4#1"/>
    <dgm:cxn modelId="{306A85EC-C946-404E-9BA4-C3E19E948F10}" type="presOf" srcId="{834B48DF-0F63-4C7B-A4FB-DD3E2957063A}" destId="{775405D2-6C5A-49F3-A5F7-74EAD70C46C1}" srcOrd="1" destOrd="3" presId="urn:microsoft.com/office/officeart/2005/8/layout/vList4#1"/>
    <dgm:cxn modelId="{80525455-36F0-4588-92D4-8E0A76FE6A86}" srcId="{1146E8DD-0C58-4683-A0BD-2501616A49C6}" destId="{834B48DF-0F63-4C7B-A4FB-DD3E2957063A}" srcOrd="2" destOrd="0" parTransId="{E10E2FFE-C693-483E-8DB8-83F14D5A706F}" sibTransId="{627FC2C5-BE62-4CC9-9C0F-5B2EB0621617}"/>
    <dgm:cxn modelId="{2D6092FE-2C53-4613-B0E0-03E8E9BCC9AE}" type="presOf" srcId="{820DB83B-D18D-4844-88BC-B90FD72B397C}" destId="{275433CE-EDE9-4F32-AA36-0F3F6A0C94D8}" srcOrd="1" destOrd="2" presId="urn:microsoft.com/office/officeart/2005/8/layout/vList4#1"/>
    <dgm:cxn modelId="{E0122E2B-C26C-4316-943A-2415EC92AEF2}" srcId="{491647C0-49E8-4D50-B7BD-705F7E4EA31C}" destId="{820DB83B-D18D-4844-88BC-B90FD72B397C}" srcOrd="1" destOrd="0" parTransId="{0F28F4AF-6557-466E-A26B-1266E6C996AB}" sibTransId="{D71D2C76-449B-4EAB-A6FD-5D9E264A6639}"/>
    <dgm:cxn modelId="{23DAF01C-8340-4665-B994-7B0E87C8FF98}" srcId="{1146E8DD-0C58-4683-A0BD-2501616A49C6}" destId="{F22AD3F0-4389-44CB-8756-028E5A1F3B07}" srcOrd="3" destOrd="0" parTransId="{A4E72548-7E4E-45A6-921B-6F4211E883D0}" sibTransId="{03951282-A3D3-45DB-AEDD-DA20511BB6FC}"/>
    <dgm:cxn modelId="{B4CD7FB8-F59C-4DCD-80CF-4F3A8B077071}" type="presOf" srcId="{491647C0-49E8-4D50-B7BD-705F7E4EA31C}" destId="{275433CE-EDE9-4F32-AA36-0F3F6A0C94D8}" srcOrd="1" destOrd="0" presId="urn:microsoft.com/office/officeart/2005/8/layout/vList4#1"/>
    <dgm:cxn modelId="{0C11E3D8-2EF6-4F29-ADD4-721509819394}" type="presOf" srcId="{6F371838-DB7F-46A0-A3D8-19D6F36578CB}" destId="{275433CE-EDE9-4F32-AA36-0F3F6A0C94D8}" srcOrd="1" destOrd="1" presId="urn:microsoft.com/office/officeart/2005/8/layout/vList4#1"/>
    <dgm:cxn modelId="{918248BE-2C07-464C-B62D-6AF3F2AC8E38}" type="presOf" srcId="{6F371838-DB7F-46A0-A3D8-19D6F36578CB}" destId="{B6CC5074-D086-40EB-95B5-DFE2CFC5A7C8}" srcOrd="0" destOrd="1" presId="urn:microsoft.com/office/officeart/2005/8/layout/vList4#1"/>
    <dgm:cxn modelId="{1E6ED3BB-C62E-4F10-895B-C487D1558D61}" type="presParOf" srcId="{15853FCC-28CF-4B22-9EB1-AAFA12C0A7A5}" destId="{854F5C89-1BCF-426D-9007-7467C6A22266}" srcOrd="0" destOrd="0" presId="urn:microsoft.com/office/officeart/2005/8/layout/vList4#1"/>
    <dgm:cxn modelId="{43A8EB52-88CA-419B-A979-7EA164F29CCE}" type="presParOf" srcId="{854F5C89-1BCF-426D-9007-7467C6A22266}" destId="{B6CC5074-D086-40EB-95B5-DFE2CFC5A7C8}" srcOrd="0" destOrd="0" presId="urn:microsoft.com/office/officeart/2005/8/layout/vList4#1"/>
    <dgm:cxn modelId="{F479940F-643B-4420-AF89-9C149E0D2F14}" type="presParOf" srcId="{854F5C89-1BCF-426D-9007-7467C6A22266}" destId="{AED0C823-29DD-4FC2-A9BC-E4DCECE97C75}" srcOrd="1" destOrd="0" presId="urn:microsoft.com/office/officeart/2005/8/layout/vList4#1"/>
    <dgm:cxn modelId="{FFE4D41E-7086-473A-BC5F-09C2CCEAF4B9}" type="presParOf" srcId="{854F5C89-1BCF-426D-9007-7467C6A22266}" destId="{275433CE-EDE9-4F32-AA36-0F3F6A0C94D8}" srcOrd="2" destOrd="0" presId="urn:microsoft.com/office/officeart/2005/8/layout/vList4#1"/>
    <dgm:cxn modelId="{214119C5-0217-47DF-893A-A0FCDB81C8AC}" type="presParOf" srcId="{15853FCC-28CF-4B22-9EB1-AAFA12C0A7A5}" destId="{9B49043F-6CB4-4B3B-B41C-E97B4A987061}" srcOrd="1" destOrd="0" presId="urn:microsoft.com/office/officeart/2005/8/layout/vList4#1"/>
    <dgm:cxn modelId="{520BF175-CCC9-4627-9DA1-115EEECEF6CB}" type="presParOf" srcId="{15853FCC-28CF-4B22-9EB1-AAFA12C0A7A5}" destId="{A1989C39-0891-4FB4-B60D-E81B0185497C}" srcOrd="2" destOrd="0" presId="urn:microsoft.com/office/officeart/2005/8/layout/vList4#1"/>
    <dgm:cxn modelId="{201AE7E9-E10A-4485-B03E-359E2C6AD6B3}" type="presParOf" srcId="{A1989C39-0891-4FB4-B60D-E81B0185497C}" destId="{155DF231-3721-4CBA-AC45-5B560202456E}" srcOrd="0" destOrd="0" presId="urn:microsoft.com/office/officeart/2005/8/layout/vList4#1"/>
    <dgm:cxn modelId="{AE7DEBCC-8ACD-4993-BDB9-E4E1EE8D8918}" type="presParOf" srcId="{A1989C39-0891-4FB4-B60D-E81B0185497C}" destId="{83438429-C85A-4F39-9C91-7749B6E511EE}" srcOrd="1" destOrd="0" presId="urn:microsoft.com/office/officeart/2005/8/layout/vList4#1"/>
    <dgm:cxn modelId="{C45F14E8-758E-4762-B38E-BBC5FC601DF5}" type="presParOf" srcId="{A1989C39-0891-4FB4-B60D-E81B0185497C}" destId="{775405D2-6C5A-49F3-A5F7-74EAD70C46C1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FEF3C8-3EBA-4D18-91E0-1307DAC322F9}" type="doc">
      <dgm:prSet loTypeId="urn:microsoft.com/office/officeart/2005/8/layout/vList4#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39BF20C-FBFB-4BB4-A187-492C8E37ABD1}">
      <dgm:prSet phldrT="[Текст]" custT="1"/>
      <dgm:spPr/>
      <dgm:t>
        <a:bodyPr/>
        <a:lstStyle/>
        <a:p>
          <a:pPr algn="ctr"/>
          <a:r>
            <a:rPr lang="ru-RU" sz="2000" b="1" dirty="0" smtClean="0"/>
            <a:t>Всероссийский молодежный предметный чемпионат по химии НП «Центр развития одаренности»,  Всероссийская дистанционная олимпиада проекта «</a:t>
          </a:r>
          <a:r>
            <a:rPr lang="ru-RU" sz="2000" b="1" dirty="0" err="1" smtClean="0"/>
            <a:t>Инфоурок</a:t>
          </a:r>
          <a:r>
            <a:rPr lang="ru-RU" sz="2000" b="1" dirty="0" smtClean="0"/>
            <a:t>»</a:t>
          </a:r>
          <a:endParaRPr lang="ru-RU" sz="2000" dirty="0"/>
        </a:p>
      </dgm:t>
    </dgm:pt>
    <dgm:pt modelId="{9997058C-73A7-4D81-9FBA-9EEB42779B69}" type="parTrans" cxnId="{E73661A5-8013-4F54-BA05-06D9634A0670}">
      <dgm:prSet/>
      <dgm:spPr/>
      <dgm:t>
        <a:bodyPr/>
        <a:lstStyle/>
        <a:p>
          <a:endParaRPr lang="ru-RU" sz="2000">
            <a:solidFill>
              <a:schemeClr val="tx2"/>
            </a:solidFill>
          </a:endParaRPr>
        </a:p>
      </dgm:t>
    </dgm:pt>
    <dgm:pt modelId="{F3277D08-9F70-471A-BD48-B79ECACFC41A}" type="sibTrans" cxnId="{E73661A5-8013-4F54-BA05-06D9634A0670}">
      <dgm:prSet/>
      <dgm:spPr/>
      <dgm:t>
        <a:bodyPr/>
        <a:lstStyle/>
        <a:p>
          <a:endParaRPr lang="ru-RU" sz="2000">
            <a:solidFill>
              <a:schemeClr val="tx2"/>
            </a:solidFill>
          </a:endParaRPr>
        </a:p>
      </dgm:t>
    </dgm:pt>
    <dgm:pt modelId="{F07A861E-0A0A-4996-AA1F-CDB58C2872AE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Региональная олимпиада по естественным и точным наукам «Наследие земли», 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D7E50552-98F3-4730-9FBC-62F2E91D4D61}" type="parTrans" cxnId="{5FC0EB70-A2F8-43CD-B5BE-909F446E95F0}">
      <dgm:prSet/>
      <dgm:spPr/>
      <dgm:t>
        <a:bodyPr/>
        <a:lstStyle/>
        <a:p>
          <a:endParaRPr lang="ru-RU" sz="2000">
            <a:solidFill>
              <a:schemeClr val="tx2"/>
            </a:solidFill>
          </a:endParaRPr>
        </a:p>
      </dgm:t>
    </dgm:pt>
    <dgm:pt modelId="{CA9637B1-866F-460E-B841-EC7C4BF53304}" type="sibTrans" cxnId="{5FC0EB70-A2F8-43CD-B5BE-909F446E95F0}">
      <dgm:prSet/>
      <dgm:spPr/>
      <dgm:t>
        <a:bodyPr/>
        <a:lstStyle/>
        <a:p>
          <a:endParaRPr lang="ru-RU" sz="2000">
            <a:solidFill>
              <a:schemeClr val="tx2"/>
            </a:solidFill>
          </a:endParaRPr>
        </a:p>
      </dgm:t>
    </dgm:pt>
    <dgm:pt modelId="{84D6362D-35BB-4631-B7E9-1C4E289F335B}">
      <dgm:prSet phldrT="[Текст]" custT="1"/>
      <dgm:spPr/>
      <dgm:t>
        <a:bodyPr/>
        <a:lstStyle/>
        <a:p>
          <a:pPr algn="l"/>
          <a:r>
            <a:rPr lang="ru-RU" sz="1800" b="1" dirty="0" smtClean="0"/>
            <a:t>Всероссийский конкурс «КИТ – компьютеры, информатика, технологии» </a:t>
          </a:r>
          <a:endParaRPr lang="ru-RU" sz="1800" dirty="0"/>
        </a:p>
      </dgm:t>
    </dgm:pt>
    <dgm:pt modelId="{197C710F-223E-447D-BF19-3EF1DD954A6B}" type="parTrans" cxnId="{D8876841-D6BF-4937-B8D8-AF817FB9397A}">
      <dgm:prSet/>
      <dgm:spPr/>
      <dgm:t>
        <a:bodyPr/>
        <a:lstStyle/>
        <a:p>
          <a:endParaRPr lang="ru-RU" sz="2000">
            <a:solidFill>
              <a:schemeClr val="tx2"/>
            </a:solidFill>
          </a:endParaRPr>
        </a:p>
      </dgm:t>
    </dgm:pt>
    <dgm:pt modelId="{045E155B-3B02-406D-ADAF-F1243F239ED1}" type="sibTrans" cxnId="{D8876841-D6BF-4937-B8D8-AF817FB9397A}">
      <dgm:prSet/>
      <dgm:spPr/>
      <dgm:t>
        <a:bodyPr/>
        <a:lstStyle/>
        <a:p>
          <a:endParaRPr lang="ru-RU" sz="2000">
            <a:solidFill>
              <a:schemeClr val="tx2"/>
            </a:solidFill>
          </a:endParaRPr>
        </a:p>
      </dgm:t>
    </dgm:pt>
    <dgm:pt modelId="{2BCB10CC-CF53-41AB-AF06-772570169343}" type="pres">
      <dgm:prSet presAssocID="{54FEF3C8-3EBA-4D18-91E0-1307DAC322F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FE8C1D-05AC-48A2-87D1-41EA80206FD2}" type="pres">
      <dgm:prSet presAssocID="{A39BF20C-FBFB-4BB4-A187-492C8E37ABD1}" presName="comp" presStyleCnt="0"/>
      <dgm:spPr/>
      <dgm:t>
        <a:bodyPr/>
        <a:lstStyle/>
        <a:p>
          <a:endParaRPr lang="ru-RU"/>
        </a:p>
      </dgm:t>
    </dgm:pt>
    <dgm:pt modelId="{BA720D3D-1B88-4E50-80AA-AC389491D2C6}" type="pres">
      <dgm:prSet presAssocID="{A39BF20C-FBFB-4BB4-A187-492C8E37ABD1}" presName="box" presStyleLbl="node1" presStyleIdx="0" presStyleCnt="3"/>
      <dgm:spPr/>
      <dgm:t>
        <a:bodyPr/>
        <a:lstStyle/>
        <a:p>
          <a:endParaRPr lang="ru-RU"/>
        </a:p>
      </dgm:t>
    </dgm:pt>
    <dgm:pt modelId="{F1557190-2C9E-441F-A945-AB474F189CD4}" type="pres">
      <dgm:prSet presAssocID="{A39BF20C-FBFB-4BB4-A187-492C8E37ABD1}" presName="img" presStyleLbl="fgImgPlace1" presStyleIdx="0" presStyleCnt="3" custScaleX="58784" custLinFactNeighborX="-17793" custLinFactNeighborY="-34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C768D4B-BE59-411B-A032-FEB2FA40F588}" type="pres">
      <dgm:prSet presAssocID="{A39BF20C-FBFB-4BB4-A187-492C8E37ABD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6C881-2C7A-46F5-967A-8E95DB26B25F}" type="pres">
      <dgm:prSet presAssocID="{F3277D08-9F70-471A-BD48-B79ECACFC41A}" presName="spacer" presStyleCnt="0"/>
      <dgm:spPr/>
      <dgm:t>
        <a:bodyPr/>
        <a:lstStyle/>
        <a:p>
          <a:endParaRPr lang="ru-RU"/>
        </a:p>
      </dgm:t>
    </dgm:pt>
    <dgm:pt modelId="{8A9D6DD5-2FDB-4E99-A3F6-3D3A64FCF31F}" type="pres">
      <dgm:prSet presAssocID="{F07A861E-0A0A-4996-AA1F-CDB58C2872AE}" presName="comp" presStyleCnt="0"/>
      <dgm:spPr/>
      <dgm:t>
        <a:bodyPr/>
        <a:lstStyle/>
        <a:p>
          <a:endParaRPr lang="ru-RU"/>
        </a:p>
      </dgm:t>
    </dgm:pt>
    <dgm:pt modelId="{EE493AD7-476E-4E84-B775-BDDBEC3D6FE1}" type="pres">
      <dgm:prSet presAssocID="{F07A861E-0A0A-4996-AA1F-CDB58C2872AE}" presName="box" presStyleLbl="node1" presStyleIdx="1" presStyleCnt="3"/>
      <dgm:spPr/>
      <dgm:t>
        <a:bodyPr/>
        <a:lstStyle/>
        <a:p>
          <a:endParaRPr lang="ru-RU"/>
        </a:p>
      </dgm:t>
    </dgm:pt>
    <dgm:pt modelId="{B08B088A-6AC2-4F57-83C3-571B8719FD1D}" type="pres">
      <dgm:prSet presAssocID="{F07A861E-0A0A-4996-AA1F-CDB58C2872AE}" presName="img" presStyleLbl="fgImgPlace1" presStyleIdx="1" presStyleCnt="3" custScaleX="67793" custLinFactNeighborX="-13288" custLinFactNeighborY="-454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6E87695-053E-4848-B7C0-C17EF9EF00B1}" type="pres">
      <dgm:prSet presAssocID="{F07A861E-0A0A-4996-AA1F-CDB58C2872A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8C60F-18B3-40B9-824D-C58D09E357D0}" type="pres">
      <dgm:prSet presAssocID="{CA9637B1-866F-460E-B841-EC7C4BF53304}" presName="spacer" presStyleCnt="0"/>
      <dgm:spPr/>
      <dgm:t>
        <a:bodyPr/>
        <a:lstStyle/>
        <a:p>
          <a:endParaRPr lang="ru-RU"/>
        </a:p>
      </dgm:t>
    </dgm:pt>
    <dgm:pt modelId="{5A941786-E69A-470D-A487-8658853DADB0}" type="pres">
      <dgm:prSet presAssocID="{84D6362D-35BB-4631-B7E9-1C4E289F335B}" presName="comp" presStyleCnt="0"/>
      <dgm:spPr/>
      <dgm:t>
        <a:bodyPr/>
        <a:lstStyle/>
        <a:p>
          <a:endParaRPr lang="ru-RU"/>
        </a:p>
      </dgm:t>
    </dgm:pt>
    <dgm:pt modelId="{A14827F2-F11B-4162-9B1B-088AF3742F8E}" type="pres">
      <dgm:prSet presAssocID="{84D6362D-35BB-4631-B7E9-1C4E289F335B}" presName="box" presStyleLbl="node1" presStyleIdx="2" presStyleCnt="3"/>
      <dgm:spPr/>
      <dgm:t>
        <a:bodyPr/>
        <a:lstStyle/>
        <a:p>
          <a:endParaRPr lang="ru-RU"/>
        </a:p>
      </dgm:t>
    </dgm:pt>
    <dgm:pt modelId="{FA470D5F-C92D-427D-90F0-A6603C37C4C9}" type="pres">
      <dgm:prSet presAssocID="{84D6362D-35BB-4631-B7E9-1C4E289F335B}" presName="img" presStyleLbl="fgImgPlace1" presStyleIdx="2" presStyleCnt="3" custScaleX="67793" custLinFactNeighborX="-13288" custLinFactNeighborY="340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FB6A21E-FBEE-4843-AE30-71B6CAC86DB7}" type="pres">
      <dgm:prSet presAssocID="{84D6362D-35BB-4631-B7E9-1C4E289F335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6843E1-FB44-4E4B-800C-0194398A87CC}" type="presOf" srcId="{A39BF20C-FBFB-4BB4-A187-492C8E37ABD1}" destId="{5C768D4B-BE59-411B-A032-FEB2FA40F588}" srcOrd="1" destOrd="0" presId="urn:microsoft.com/office/officeart/2005/8/layout/vList4#2"/>
    <dgm:cxn modelId="{E73661A5-8013-4F54-BA05-06D9634A0670}" srcId="{54FEF3C8-3EBA-4D18-91E0-1307DAC322F9}" destId="{A39BF20C-FBFB-4BB4-A187-492C8E37ABD1}" srcOrd="0" destOrd="0" parTransId="{9997058C-73A7-4D81-9FBA-9EEB42779B69}" sibTransId="{F3277D08-9F70-471A-BD48-B79ECACFC41A}"/>
    <dgm:cxn modelId="{5FC0EB70-A2F8-43CD-B5BE-909F446E95F0}" srcId="{54FEF3C8-3EBA-4D18-91E0-1307DAC322F9}" destId="{F07A861E-0A0A-4996-AA1F-CDB58C2872AE}" srcOrd="1" destOrd="0" parTransId="{D7E50552-98F3-4730-9FBC-62F2E91D4D61}" sibTransId="{CA9637B1-866F-460E-B841-EC7C4BF53304}"/>
    <dgm:cxn modelId="{42BCC568-2C73-4B33-8C9A-709EB769D1AF}" type="presOf" srcId="{84D6362D-35BB-4631-B7E9-1C4E289F335B}" destId="{7FB6A21E-FBEE-4843-AE30-71B6CAC86DB7}" srcOrd="1" destOrd="0" presId="urn:microsoft.com/office/officeart/2005/8/layout/vList4#2"/>
    <dgm:cxn modelId="{136BDDC7-7840-4147-ADAB-E0E998414F0D}" type="presOf" srcId="{A39BF20C-FBFB-4BB4-A187-492C8E37ABD1}" destId="{BA720D3D-1B88-4E50-80AA-AC389491D2C6}" srcOrd="0" destOrd="0" presId="urn:microsoft.com/office/officeart/2005/8/layout/vList4#2"/>
    <dgm:cxn modelId="{D8876841-D6BF-4937-B8D8-AF817FB9397A}" srcId="{54FEF3C8-3EBA-4D18-91E0-1307DAC322F9}" destId="{84D6362D-35BB-4631-B7E9-1C4E289F335B}" srcOrd="2" destOrd="0" parTransId="{197C710F-223E-447D-BF19-3EF1DD954A6B}" sibTransId="{045E155B-3B02-406D-ADAF-F1243F239ED1}"/>
    <dgm:cxn modelId="{C27F3328-37AE-4F14-AC80-7FC71A33156A}" type="presOf" srcId="{F07A861E-0A0A-4996-AA1F-CDB58C2872AE}" destId="{F6E87695-053E-4848-B7C0-C17EF9EF00B1}" srcOrd="1" destOrd="0" presId="urn:microsoft.com/office/officeart/2005/8/layout/vList4#2"/>
    <dgm:cxn modelId="{D3AC58D8-5215-4A98-B8A0-A0AF23A8A9F7}" type="presOf" srcId="{F07A861E-0A0A-4996-AA1F-CDB58C2872AE}" destId="{EE493AD7-476E-4E84-B775-BDDBEC3D6FE1}" srcOrd="0" destOrd="0" presId="urn:microsoft.com/office/officeart/2005/8/layout/vList4#2"/>
    <dgm:cxn modelId="{5B32B052-AAD6-4573-9180-126AFA50AAFF}" type="presOf" srcId="{84D6362D-35BB-4631-B7E9-1C4E289F335B}" destId="{A14827F2-F11B-4162-9B1B-088AF3742F8E}" srcOrd="0" destOrd="0" presId="urn:microsoft.com/office/officeart/2005/8/layout/vList4#2"/>
    <dgm:cxn modelId="{CAE56B4B-BE83-4747-BD9F-2C6125143E35}" type="presOf" srcId="{54FEF3C8-3EBA-4D18-91E0-1307DAC322F9}" destId="{2BCB10CC-CF53-41AB-AF06-772570169343}" srcOrd="0" destOrd="0" presId="urn:microsoft.com/office/officeart/2005/8/layout/vList4#2"/>
    <dgm:cxn modelId="{E24EE666-27B5-4A7D-BA03-636282B8C834}" type="presParOf" srcId="{2BCB10CC-CF53-41AB-AF06-772570169343}" destId="{A9FE8C1D-05AC-48A2-87D1-41EA80206FD2}" srcOrd="0" destOrd="0" presId="urn:microsoft.com/office/officeart/2005/8/layout/vList4#2"/>
    <dgm:cxn modelId="{24584BF2-5E91-4CF7-AF0E-FF7E585CC80C}" type="presParOf" srcId="{A9FE8C1D-05AC-48A2-87D1-41EA80206FD2}" destId="{BA720D3D-1B88-4E50-80AA-AC389491D2C6}" srcOrd="0" destOrd="0" presId="urn:microsoft.com/office/officeart/2005/8/layout/vList4#2"/>
    <dgm:cxn modelId="{27525F1D-0113-4159-95A0-34CFA679C78A}" type="presParOf" srcId="{A9FE8C1D-05AC-48A2-87D1-41EA80206FD2}" destId="{F1557190-2C9E-441F-A945-AB474F189CD4}" srcOrd="1" destOrd="0" presId="urn:microsoft.com/office/officeart/2005/8/layout/vList4#2"/>
    <dgm:cxn modelId="{B5E5C983-8BDE-4BC5-A4B4-C562A2B7E1FF}" type="presParOf" srcId="{A9FE8C1D-05AC-48A2-87D1-41EA80206FD2}" destId="{5C768D4B-BE59-411B-A032-FEB2FA40F588}" srcOrd="2" destOrd="0" presId="urn:microsoft.com/office/officeart/2005/8/layout/vList4#2"/>
    <dgm:cxn modelId="{D9511064-70D0-4FF7-B991-5B899DACED13}" type="presParOf" srcId="{2BCB10CC-CF53-41AB-AF06-772570169343}" destId="{9976C881-2C7A-46F5-967A-8E95DB26B25F}" srcOrd="1" destOrd="0" presId="urn:microsoft.com/office/officeart/2005/8/layout/vList4#2"/>
    <dgm:cxn modelId="{7BAEAD87-D9D1-4C43-A61D-301C32B8B7C3}" type="presParOf" srcId="{2BCB10CC-CF53-41AB-AF06-772570169343}" destId="{8A9D6DD5-2FDB-4E99-A3F6-3D3A64FCF31F}" srcOrd="2" destOrd="0" presId="urn:microsoft.com/office/officeart/2005/8/layout/vList4#2"/>
    <dgm:cxn modelId="{F87A485F-C54E-4E8F-BD22-F49D0C1141CF}" type="presParOf" srcId="{8A9D6DD5-2FDB-4E99-A3F6-3D3A64FCF31F}" destId="{EE493AD7-476E-4E84-B775-BDDBEC3D6FE1}" srcOrd="0" destOrd="0" presId="urn:microsoft.com/office/officeart/2005/8/layout/vList4#2"/>
    <dgm:cxn modelId="{582B5E8D-2B0B-4193-AA59-90D99EFB47F0}" type="presParOf" srcId="{8A9D6DD5-2FDB-4E99-A3F6-3D3A64FCF31F}" destId="{B08B088A-6AC2-4F57-83C3-571B8719FD1D}" srcOrd="1" destOrd="0" presId="urn:microsoft.com/office/officeart/2005/8/layout/vList4#2"/>
    <dgm:cxn modelId="{B2646BA8-35D4-477E-BC27-5E6C7C87BE2C}" type="presParOf" srcId="{8A9D6DD5-2FDB-4E99-A3F6-3D3A64FCF31F}" destId="{F6E87695-053E-4848-B7C0-C17EF9EF00B1}" srcOrd="2" destOrd="0" presId="urn:microsoft.com/office/officeart/2005/8/layout/vList4#2"/>
    <dgm:cxn modelId="{18A69D94-B94F-47C9-B3C4-A7613CF8F7F3}" type="presParOf" srcId="{2BCB10CC-CF53-41AB-AF06-772570169343}" destId="{F648C60F-18B3-40B9-824D-C58D09E357D0}" srcOrd="3" destOrd="0" presId="urn:microsoft.com/office/officeart/2005/8/layout/vList4#2"/>
    <dgm:cxn modelId="{45BF0FB5-F70E-4E97-A0C3-0CA3696B06FD}" type="presParOf" srcId="{2BCB10CC-CF53-41AB-AF06-772570169343}" destId="{5A941786-E69A-470D-A487-8658853DADB0}" srcOrd="4" destOrd="0" presId="urn:microsoft.com/office/officeart/2005/8/layout/vList4#2"/>
    <dgm:cxn modelId="{4CFBDC55-C584-4571-AB7B-93F6EBBBF92A}" type="presParOf" srcId="{5A941786-E69A-470D-A487-8658853DADB0}" destId="{A14827F2-F11B-4162-9B1B-088AF3742F8E}" srcOrd="0" destOrd="0" presId="urn:microsoft.com/office/officeart/2005/8/layout/vList4#2"/>
    <dgm:cxn modelId="{219353FB-A397-4DE2-A0A1-39CA54483587}" type="presParOf" srcId="{5A941786-E69A-470D-A487-8658853DADB0}" destId="{FA470D5F-C92D-427D-90F0-A6603C37C4C9}" srcOrd="1" destOrd="0" presId="urn:microsoft.com/office/officeart/2005/8/layout/vList4#2"/>
    <dgm:cxn modelId="{3761D0F2-9BC9-4B3F-B04A-BCE91DA60C55}" type="presParOf" srcId="{5A941786-E69A-470D-A487-8658853DADB0}" destId="{7FB6A21E-FBEE-4843-AE30-71B6CAC86DB7}" srcOrd="2" destOrd="0" presId="urn:microsoft.com/office/officeart/2005/8/layout/vList4#2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0CFED4B-9033-44DF-9A05-662B5BA6C5F9}" type="doc">
      <dgm:prSet loTypeId="urn:microsoft.com/office/officeart/2005/8/layout/balance1" loCatId="relationship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44E706F-E196-4878-9436-9D43D0E994AC}">
      <dgm:prSet phldrT="[Текст]"/>
      <dgm:spPr/>
      <dgm:t>
        <a:bodyPr/>
        <a:lstStyle/>
        <a:p>
          <a:r>
            <a:rPr lang="ru-RU" dirty="0" smtClean="0"/>
            <a:t>2013</a:t>
          </a:r>
          <a:endParaRPr lang="ru-RU" dirty="0"/>
        </a:p>
      </dgm:t>
    </dgm:pt>
    <dgm:pt modelId="{00EE9180-FB32-4BA1-9024-F682E6F34FEA}" type="parTrans" cxnId="{273A77D1-0D36-443E-B73E-B05F9FC5446D}">
      <dgm:prSet/>
      <dgm:spPr/>
      <dgm:t>
        <a:bodyPr/>
        <a:lstStyle/>
        <a:p>
          <a:endParaRPr lang="ru-RU"/>
        </a:p>
      </dgm:t>
    </dgm:pt>
    <dgm:pt modelId="{4D3B411E-BCAB-4220-AACB-3F156371D8E4}" type="sibTrans" cxnId="{273A77D1-0D36-443E-B73E-B05F9FC5446D}">
      <dgm:prSet/>
      <dgm:spPr/>
      <dgm:t>
        <a:bodyPr/>
        <a:lstStyle/>
        <a:p>
          <a:endParaRPr lang="ru-RU"/>
        </a:p>
      </dgm:t>
    </dgm:pt>
    <dgm:pt modelId="{80049AC0-B908-48B9-A4BF-F37B7F493C5E}">
      <dgm:prSet phldrT="[Текст]" custT="1"/>
      <dgm:spPr/>
      <dgm:t>
        <a:bodyPr/>
        <a:lstStyle/>
        <a:p>
          <a:r>
            <a:rPr lang="ru-RU" sz="2400" b="1" dirty="0" smtClean="0"/>
            <a:t>8 педагогов</a:t>
          </a:r>
          <a:endParaRPr lang="ru-RU" sz="2400" b="1" dirty="0"/>
        </a:p>
      </dgm:t>
    </dgm:pt>
    <dgm:pt modelId="{0ABF7085-47AB-4ABB-887D-B70B92E950E1}" type="parTrans" cxnId="{AD0716D8-AA66-4840-ADA3-52FE5511C8D7}">
      <dgm:prSet/>
      <dgm:spPr/>
      <dgm:t>
        <a:bodyPr/>
        <a:lstStyle/>
        <a:p>
          <a:endParaRPr lang="ru-RU"/>
        </a:p>
      </dgm:t>
    </dgm:pt>
    <dgm:pt modelId="{98B5FCA0-CA87-423D-A209-E88AA1737B70}" type="sibTrans" cxnId="{AD0716D8-AA66-4840-ADA3-52FE5511C8D7}">
      <dgm:prSet/>
      <dgm:spPr/>
      <dgm:t>
        <a:bodyPr/>
        <a:lstStyle/>
        <a:p>
          <a:endParaRPr lang="ru-RU"/>
        </a:p>
      </dgm:t>
    </dgm:pt>
    <dgm:pt modelId="{31A16958-39A8-4154-B175-C029BD466A6D}">
      <dgm:prSet phldrT="[Текст]" custT="1"/>
      <dgm:spPr/>
      <dgm:t>
        <a:bodyPr/>
        <a:lstStyle/>
        <a:p>
          <a:r>
            <a:rPr lang="ru-RU" sz="2800" b="1" dirty="0" smtClean="0"/>
            <a:t>150 чел.</a:t>
          </a:r>
          <a:endParaRPr lang="ru-RU" sz="2800" b="1" dirty="0"/>
        </a:p>
      </dgm:t>
    </dgm:pt>
    <dgm:pt modelId="{3F78CE0F-532B-4B5B-A5AF-EB69390B2B4D}" type="parTrans" cxnId="{3914945F-B9B4-4764-84BA-CC94037AE275}">
      <dgm:prSet/>
      <dgm:spPr/>
      <dgm:t>
        <a:bodyPr/>
        <a:lstStyle/>
        <a:p>
          <a:endParaRPr lang="ru-RU"/>
        </a:p>
      </dgm:t>
    </dgm:pt>
    <dgm:pt modelId="{E0A4E244-157D-48E1-AF63-A381C6770875}" type="sibTrans" cxnId="{3914945F-B9B4-4764-84BA-CC94037AE275}">
      <dgm:prSet/>
      <dgm:spPr/>
      <dgm:t>
        <a:bodyPr/>
        <a:lstStyle/>
        <a:p>
          <a:endParaRPr lang="ru-RU"/>
        </a:p>
      </dgm:t>
    </dgm:pt>
    <dgm:pt modelId="{1F7EDEDA-9606-4856-AF27-CA1E77C1ADAC}">
      <dgm:prSet phldrT="[Текст]"/>
      <dgm:spPr/>
      <dgm:t>
        <a:bodyPr/>
        <a:lstStyle/>
        <a:p>
          <a:r>
            <a:rPr lang="ru-RU" dirty="0" smtClean="0"/>
            <a:t>2014</a:t>
          </a:r>
          <a:endParaRPr lang="ru-RU" dirty="0"/>
        </a:p>
      </dgm:t>
    </dgm:pt>
    <dgm:pt modelId="{D007896A-2CDD-473A-A6D4-723A1410D6C5}" type="parTrans" cxnId="{3BD6C70F-7E4E-4BE9-85B0-B2CE592C38DE}">
      <dgm:prSet/>
      <dgm:spPr/>
      <dgm:t>
        <a:bodyPr/>
        <a:lstStyle/>
        <a:p>
          <a:endParaRPr lang="ru-RU"/>
        </a:p>
      </dgm:t>
    </dgm:pt>
    <dgm:pt modelId="{CAA51D83-AC18-4C1D-A2D4-194329AE7D73}" type="sibTrans" cxnId="{3BD6C70F-7E4E-4BE9-85B0-B2CE592C38DE}">
      <dgm:prSet/>
      <dgm:spPr/>
      <dgm:t>
        <a:bodyPr/>
        <a:lstStyle/>
        <a:p>
          <a:endParaRPr lang="ru-RU"/>
        </a:p>
      </dgm:t>
    </dgm:pt>
    <dgm:pt modelId="{E4927151-88D7-4EF0-B0C7-D3027CE242D3}">
      <dgm:prSet phldrT="[Текст]"/>
      <dgm:spPr/>
      <dgm:t>
        <a:bodyPr/>
        <a:lstStyle/>
        <a:p>
          <a:r>
            <a:rPr lang="ru-RU" b="1" dirty="0" smtClean="0"/>
            <a:t>Победы в конкурсах и соревнованиях  </a:t>
          </a:r>
          <a:endParaRPr lang="ru-RU" b="1" dirty="0"/>
        </a:p>
      </dgm:t>
    </dgm:pt>
    <dgm:pt modelId="{9AA650E2-7804-452D-A525-1B04AC0D277B}" type="parTrans" cxnId="{B13C1129-C3D0-4BC6-8A42-692A2FA695E1}">
      <dgm:prSet/>
      <dgm:spPr/>
      <dgm:t>
        <a:bodyPr/>
        <a:lstStyle/>
        <a:p>
          <a:endParaRPr lang="ru-RU"/>
        </a:p>
      </dgm:t>
    </dgm:pt>
    <dgm:pt modelId="{A9658C5E-6471-470A-BE34-F7BCF2B91E69}" type="sibTrans" cxnId="{B13C1129-C3D0-4BC6-8A42-692A2FA695E1}">
      <dgm:prSet/>
      <dgm:spPr/>
      <dgm:t>
        <a:bodyPr/>
        <a:lstStyle/>
        <a:p>
          <a:endParaRPr lang="ru-RU"/>
        </a:p>
      </dgm:t>
    </dgm:pt>
    <dgm:pt modelId="{0C4B2DC5-C6E4-425D-B628-3C59ED877D6B}">
      <dgm:prSet phldrT="[Текст]" custT="1"/>
      <dgm:spPr/>
      <dgm:t>
        <a:bodyPr/>
        <a:lstStyle/>
        <a:p>
          <a:r>
            <a:rPr lang="ru-RU" sz="2000" b="1" dirty="0" smtClean="0"/>
            <a:t>13 объединений</a:t>
          </a:r>
          <a:endParaRPr lang="ru-RU" sz="2000" b="1" dirty="0"/>
        </a:p>
      </dgm:t>
    </dgm:pt>
    <dgm:pt modelId="{2F3445E1-908C-4941-89A7-6ADF07D4297D}" type="parTrans" cxnId="{CF4A9607-CFAA-43BD-9482-ED77A873B263}">
      <dgm:prSet/>
      <dgm:spPr/>
      <dgm:t>
        <a:bodyPr/>
        <a:lstStyle/>
        <a:p>
          <a:endParaRPr lang="ru-RU"/>
        </a:p>
      </dgm:t>
    </dgm:pt>
    <dgm:pt modelId="{8073D2EA-E88A-4706-8A74-5890D5268684}" type="sibTrans" cxnId="{CF4A9607-CFAA-43BD-9482-ED77A873B263}">
      <dgm:prSet/>
      <dgm:spPr/>
      <dgm:t>
        <a:bodyPr/>
        <a:lstStyle/>
        <a:p>
          <a:endParaRPr lang="ru-RU"/>
        </a:p>
      </dgm:t>
    </dgm:pt>
    <dgm:pt modelId="{7530D3D2-4E75-4748-B5BB-092DC8FAA9D7}">
      <dgm:prSet phldrT="[Текст]" custT="1"/>
      <dgm:spPr/>
      <dgm:t>
        <a:bodyPr/>
        <a:lstStyle/>
        <a:p>
          <a:r>
            <a:rPr lang="ru-RU" sz="2800" b="1" dirty="0" smtClean="0"/>
            <a:t>270 чел.</a:t>
          </a:r>
          <a:endParaRPr lang="ru-RU" sz="2800" b="1" dirty="0"/>
        </a:p>
      </dgm:t>
    </dgm:pt>
    <dgm:pt modelId="{7343DEB7-42ED-41DE-B1C1-631004E7DCF5}" type="parTrans" cxnId="{623BA397-E070-44B9-8EBF-071D2E40BB39}">
      <dgm:prSet/>
      <dgm:spPr/>
      <dgm:t>
        <a:bodyPr/>
        <a:lstStyle/>
        <a:p>
          <a:endParaRPr lang="ru-RU"/>
        </a:p>
      </dgm:t>
    </dgm:pt>
    <dgm:pt modelId="{B4B9CD88-7C96-42B9-A7E6-E765E22F484F}" type="sibTrans" cxnId="{623BA397-E070-44B9-8EBF-071D2E40BB39}">
      <dgm:prSet/>
      <dgm:spPr/>
      <dgm:t>
        <a:bodyPr/>
        <a:lstStyle/>
        <a:p>
          <a:endParaRPr lang="ru-RU"/>
        </a:p>
      </dgm:t>
    </dgm:pt>
    <dgm:pt modelId="{99345164-8DB6-4E5B-ACB1-FA021BF1842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10  объединений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dirty="0"/>
        </a:p>
      </dgm:t>
    </dgm:pt>
    <dgm:pt modelId="{C54DD8F1-116C-454A-B2CA-3B4B1DA9CA25}" type="parTrans" cxnId="{C71F9CD2-5758-456A-AB5D-EEA95E9C5F91}">
      <dgm:prSet/>
      <dgm:spPr/>
      <dgm:t>
        <a:bodyPr/>
        <a:lstStyle/>
        <a:p>
          <a:endParaRPr lang="ru-RU"/>
        </a:p>
      </dgm:t>
    </dgm:pt>
    <dgm:pt modelId="{EEA43202-F6A9-4EDE-B65E-6C67ECAF5681}" type="sibTrans" cxnId="{C71F9CD2-5758-456A-AB5D-EEA95E9C5F91}">
      <dgm:prSet/>
      <dgm:spPr/>
      <dgm:t>
        <a:bodyPr/>
        <a:lstStyle/>
        <a:p>
          <a:endParaRPr lang="ru-RU"/>
        </a:p>
      </dgm:t>
    </dgm:pt>
    <dgm:pt modelId="{B541304E-D593-4BC9-B525-FDEA45D78F2D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/>
            <a:t>12 педагогов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gm:t>
    </dgm:pt>
    <dgm:pt modelId="{4F294F9C-6C76-4438-8E58-9A569CFDCD9F}" type="parTrans" cxnId="{813FFCAD-3C97-4B44-A2EE-95031619492D}">
      <dgm:prSet/>
      <dgm:spPr/>
      <dgm:t>
        <a:bodyPr/>
        <a:lstStyle/>
        <a:p>
          <a:endParaRPr lang="ru-RU"/>
        </a:p>
      </dgm:t>
    </dgm:pt>
    <dgm:pt modelId="{0942C442-4D91-4A67-ADE7-996C6A5CB81D}" type="sibTrans" cxnId="{813FFCAD-3C97-4B44-A2EE-95031619492D}">
      <dgm:prSet/>
      <dgm:spPr/>
      <dgm:t>
        <a:bodyPr/>
        <a:lstStyle/>
        <a:p>
          <a:endParaRPr lang="ru-RU"/>
        </a:p>
      </dgm:t>
    </dgm:pt>
    <dgm:pt modelId="{0BF73F6D-6BBE-4132-B02A-9E3B6D617F24}" type="pres">
      <dgm:prSet presAssocID="{A0CFED4B-9033-44DF-9A05-662B5BA6C5F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0A1385-32E9-468A-8E12-2029E2D2262B}" type="pres">
      <dgm:prSet presAssocID="{A0CFED4B-9033-44DF-9A05-662B5BA6C5F9}" presName="dummyMaxCanvas" presStyleCnt="0"/>
      <dgm:spPr/>
    </dgm:pt>
    <dgm:pt modelId="{75C7A2BB-F450-49A1-9A65-352925BA0A20}" type="pres">
      <dgm:prSet presAssocID="{A0CFED4B-9033-44DF-9A05-662B5BA6C5F9}" presName="parentComposite" presStyleCnt="0"/>
      <dgm:spPr/>
    </dgm:pt>
    <dgm:pt modelId="{0990C107-090C-4A94-B92B-53FF926AC2C2}" type="pres">
      <dgm:prSet presAssocID="{A0CFED4B-9033-44DF-9A05-662B5BA6C5F9}" presName="parent1" presStyleLbl="alignAccFollowNode1" presStyleIdx="0" presStyleCnt="4" custLinFactNeighborX="-32552" custLinFactNeighborY="5048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6D6EF044-4F06-41E3-9FDC-3FF797B3A49A}" type="pres">
      <dgm:prSet presAssocID="{A0CFED4B-9033-44DF-9A05-662B5BA6C5F9}" presName="parent2" presStyleLbl="alignAccFollowNode1" presStyleIdx="1" presStyleCnt="4" custLinFactNeighborX="90741" custLinFactNeighborY="5048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AD416D03-DAE0-4B1E-AF60-C39ACAF2DAA8}" type="pres">
      <dgm:prSet presAssocID="{A0CFED4B-9033-44DF-9A05-662B5BA6C5F9}" presName="childrenComposite" presStyleCnt="0"/>
      <dgm:spPr/>
    </dgm:pt>
    <dgm:pt modelId="{B9207A09-9EF1-4E02-B178-1281844E8AE7}" type="pres">
      <dgm:prSet presAssocID="{A0CFED4B-9033-44DF-9A05-662B5BA6C5F9}" presName="dummyMaxCanvas_ChildArea" presStyleCnt="0"/>
      <dgm:spPr/>
    </dgm:pt>
    <dgm:pt modelId="{89052C0F-755B-4113-991B-7504234EF4C4}" type="pres">
      <dgm:prSet presAssocID="{A0CFED4B-9033-44DF-9A05-662B5BA6C5F9}" presName="fulcrum" presStyleLbl="alignAccFollowNode1" presStyleIdx="2" presStyleCnt="4"/>
      <dgm:spPr>
        <a:solidFill>
          <a:srgbClr val="00B0F0">
            <a:alpha val="90000"/>
          </a:srgbClr>
        </a:solidFill>
      </dgm:spPr>
    </dgm:pt>
    <dgm:pt modelId="{ECAFE518-5B1A-4B15-B118-799351D7279E}" type="pres">
      <dgm:prSet presAssocID="{A0CFED4B-9033-44DF-9A05-662B5BA6C5F9}" presName="balance_34" presStyleLbl="alignAccFollowNode1" presStyleIdx="3" presStyleCnt="4">
        <dgm:presLayoutVars>
          <dgm:bulletEnabled val="1"/>
        </dgm:presLayoutVars>
      </dgm:prSet>
      <dgm:spPr>
        <a:solidFill>
          <a:srgbClr val="00B0F0">
            <a:alpha val="90000"/>
          </a:srgbClr>
        </a:solidFill>
      </dgm:spPr>
    </dgm:pt>
    <dgm:pt modelId="{AAFF2F11-54A2-4C1A-96E5-0C36941037B9}" type="pres">
      <dgm:prSet presAssocID="{A0CFED4B-9033-44DF-9A05-662B5BA6C5F9}" presName="right_34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68C6D-58E7-49DA-AB1D-216B6A4E966C}" type="pres">
      <dgm:prSet presAssocID="{A0CFED4B-9033-44DF-9A05-662B5BA6C5F9}" presName="right_34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FA9A65-1D9C-459F-8811-C09A5BF8CC11}" type="pres">
      <dgm:prSet presAssocID="{A0CFED4B-9033-44DF-9A05-662B5BA6C5F9}" presName="right_34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9D594-67AB-40DE-BFA1-8127A3FBC209}" type="pres">
      <dgm:prSet presAssocID="{A0CFED4B-9033-44DF-9A05-662B5BA6C5F9}" presName="right_34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F8986C-500D-49D1-97C9-A3F68C7D2B9D}" type="pres">
      <dgm:prSet presAssocID="{A0CFED4B-9033-44DF-9A05-662B5BA6C5F9}" presName="left_34_1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94036-1279-44D4-8AB3-51035DA07138}" type="pres">
      <dgm:prSet presAssocID="{A0CFED4B-9033-44DF-9A05-662B5BA6C5F9}" presName="left_34_2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F98FA-798B-44D2-9E7F-0F26D5608D9F}" type="pres">
      <dgm:prSet presAssocID="{A0CFED4B-9033-44DF-9A05-662B5BA6C5F9}" presName="left_34_3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4A9607-CFAA-43BD-9482-ED77A873B263}" srcId="{1F7EDEDA-9606-4856-AF27-CA1E77C1ADAC}" destId="{0C4B2DC5-C6E4-425D-B628-3C59ED877D6B}" srcOrd="2" destOrd="0" parTransId="{2F3445E1-908C-4941-89A7-6ADF07D4297D}" sibTransId="{8073D2EA-E88A-4706-8A74-5890D5268684}"/>
    <dgm:cxn modelId="{626D3129-9B31-4EB0-9609-49F14DDF53B0}" type="presOf" srcId="{99345164-8DB6-4E5B-ACB1-FA021BF1842B}" destId="{FA694036-1279-44D4-8AB3-51035DA07138}" srcOrd="0" destOrd="0" presId="urn:microsoft.com/office/officeart/2005/8/layout/balance1"/>
    <dgm:cxn modelId="{85FD22F0-ECC5-441E-82D7-FCC4A00C8925}" type="presOf" srcId="{A0CFED4B-9033-44DF-9A05-662B5BA6C5F9}" destId="{0BF73F6D-6BBE-4132-B02A-9E3B6D617F24}" srcOrd="0" destOrd="0" presId="urn:microsoft.com/office/officeart/2005/8/layout/balance1"/>
    <dgm:cxn modelId="{1F695932-E618-43E9-B0B8-76FBCCCC60C3}" type="presOf" srcId="{80049AC0-B908-48B9-A4BF-F37B7F493C5E}" destId="{CAF8986C-500D-49D1-97C9-A3F68C7D2B9D}" srcOrd="0" destOrd="0" presId="urn:microsoft.com/office/officeart/2005/8/layout/balance1"/>
    <dgm:cxn modelId="{AD0716D8-AA66-4840-ADA3-52FE5511C8D7}" srcId="{344E706F-E196-4878-9436-9D43D0E994AC}" destId="{80049AC0-B908-48B9-A4BF-F37B7F493C5E}" srcOrd="0" destOrd="0" parTransId="{0ABF7085-47AB-4ABB-887D-B70B92E950E1}" sibTransId="{98B5FCA0-CA87-423D-A209-E88AA1737B70}"/>
    <dgm:cxn modelId="{0D965D19-897E-4E72-9B89-88C501DD7404}" type="presOf" srcId="{E4927151-88D7-4EF0-B0C7-D3027CE242D3}" destId="{AAFF2F11-54A2-4C1A-96E5-0C36941037B9}" srcOrd="0" destOrd="0" presId="urn:microsoft.com/office/officeart/2005/8/layout/balance1"/>
    <dgm:cxn modelId="{EB79491D-B761-4198-90A3-0F03564E78A7}" type="presOf" srcId="{0C4B2DC5-C6E4-425D-B628-3C59ED877D6B}" destId="{51FA9A65-1D9C-459F-8811-C09A5BF8CC11}" srcOrd="0" destOrd="0" presId="urn:microsoft.com/office/officeart/2005/8/layout/balance1"/>
    <dgm:cxn modelId="{3914945F-B9B4-4764-84BA-CC94037AE275}" srcId="{344E706F-E196-4878-9436-9D43D0E994AC}" destId="{31A16958-39A8-4154-B175-C029BD466A6D}" srcOrd="2" destOrd="0" parTransId="{3F78CE0F-532B-4B5B-A5AF-EB69390B2B4D}" sibTransId="{E0A4E244-157D-48E1-AF63-A381C6770875}"/>
    <dgm:cxn modelId="{C71F9CD2-5758-456A-AB5D-EEA95E9C5F91}" srcId="{344E706F-E196-4878-9436-9D43D0E994AC}" destId="{99345164-8DB6-4E5B-ACB1-FA021BF1842B}" srcOrd="1" destOrd="0" parTransId="{C54DD8F1-116C-454A-B2CA-3B4B1DA9CA25}" sibTransId="{EEA43202-F6A9-4EDE-B65E-6C67ECAF5681}"/>
    <dgm:cxn modelId="{E7D6ECEF-E5B7-479B-B974-36199D4E9E1D}" type="presOf" srcId="{344E706F-E196-4878-9436-9D43D0E994AC}" destId="{0990C107-090C-4A94-B92B-53FF926AC2C2}" srcOrd="0" destOrd="0" presId="urn:microsoft.com/office/officeart/2005/8/layout/balance1"/>
    <dgm:cxn modelId="{B13C1129-C3D0-4BC6-8A42-692A2FA695E1}" srcId="{1F7EDEDA-9606-4856-AF27-CA1E77C1ADAC}" destId="{E4927151-88D7-4EF0-B0C7-D3027CE242D3}" srcOrd="0" destOrd="0" parTransId="{9AA650E2-7804-452D-A525-1B04AC0D277B}" sibTransId="{A9658C5E-6471-470A-BE34-F7BCF2B91E69}"/>
    <dgm:cxn modelId="{623BA397-E070-44B9-8EBF-071D2E40BB39}" srcId="{1F7EDEDA-9606-4856-AF27-CA1E77C1ADAC}" destId="{7530D3D2-4E75-4748-B5BB-092DC8FAA9D7}" srcOrd="3" destOrd="0" parTransId="{7343DEB7-42ED-41DE-B1C1-631004E7DCF5}" sibTransId="{B4B9CD88-7C96-42B9-A7E6-E765E22F484F}"/>
    <dgm:cxn modelId="{73461BE0-BD5E-4688-95B6-BDC77A964A24}" type="presOf" srcId="{31A16958-39A8-4154-B175-C029BD466A6D}" destId="{6B5F98FA-798B-44D2-9E7F-0F26D5608D9F}" srcOrd="0" destOrd="0" presId="urn:microsoft.com/office/officeart/2005/8/layout/balance1"/>
    <dgm:cxn modelId="{813FFCAD-3C97-4B44-A2EE-95031619492D}" srcId="{1F7EDEDA-9606-4856-AF27-CA1E77C1ADAC}" destId="{B541304E-D593-4BC9-B525-FDEA45D78F2D}" srcOrd="1" destOrd="0" parTransId="{4F294F9C-6C76-4438-8E58-9A569CFDCD9F}" sibTransId="{0942C442-4D91-4A67-ADE7-996C6A5CB81D}"/>
    <dgm:cxn modelId="{3A211941-3C72-4939-A6E3-078D55E590CA}" type="presOf" srcId="{7530D3D2-4E75-4748-B5BB-092DC8FAA9D7}" destId="{FF39D594-67AB-40DE-BFA1-8127A3FBC209}" srcOrd="0" destOrd="0" presId="urn:microsoft.com/office/officeart/2005/8/layout/balance1"/>
    <dgm:cxn modelId="{273A77D1-0D36-443E-B73E-B05F9FC5446D}" srcId="{A0CFED4B-9033-44DF-9A05-662B5BA6C5F9}" destId="{344E706F-E196-4878-9436-9D43D0E994AC}" srcOrd="0" destOrd="0" parTransId="{00EE9180-FB32-4BA1-9024-F682E6F34FEA}" sibTransId="{4D3B411E-BCAB-4220-AACB-3F156371D8E4}"/>
    <dgm:cxn modelId="{2A6B50F4-115A-4AE1-A1F7-AEF1DB759FEF}" type="presOf" srcId="{B541304E-D593-4BC9-B525-FDEA45D78F2D}" destId="{B3368C6D-58E7-49DA-AB1D-216B6A4E966C}" srcOrd="0" destOrd="0" presId="urn:microsoft.com/office/officeart/2005/8/layout/balance1"/>
    <dgm:cxn modelId="{3BD6C70F-7E4E-4BE9-85B0-B2CE592C38DE}" srcId="{A0CFED4B-9033-44DF-9A05-662B5BA6C5F9}" destId="{1F7EDEDA-9606-4856-AF27-CA1E77C1ADAC}" srcOrd="1" destOrd="0" parTransId="{D007896A-2CDD-473A-A6D4-723A1410D6C5}" sibTransId="{CAA51D83-AC18-4C1D-A2D4-194329AE7D73}"/>
    <dgm:cxn modelId="{D10FADBE-C2E5-4CE9-9A2F-9B35634FA25C}" type="presOf" srcId="{1F7EDEDA-9606-4856-AF27-CA1E77C1ADAC}" destId="{6D6EF044-4F06-41E3-9FDC-3FF797B3A49A}" srcOrd="0" destOrd="0" presId="urn:microsoft.com/office/officeart/2005/8/layout/balance1"/>
    <dgm:cxn modelId="{14134EC6-6CBF-4387-A829-E44EB690E73E}" type="presParOf" srcId="{0BF73F6D-6BBE-4132-B02A-9E3B6D617F24}" destId="{F10A1385-32E9-468A-8E12-2029E2D2262B}" srcOrd="0" destOrd="0" presId="urn:microsoft.com/office/officeart/2005/8/layout/balance1"/>
    <dgm:cxn modelId="{68B43135-9B95-41A8-B7EB-C87AE679AAFB}" type="presParOf" srcId="{0BF73F6D-6BBE-4132-B02A-9E3B6D617F24}" destId="{75C7A2BB-F450-49A1-9A65-352925BA0A20}" srcOrd="1" destOrd="0" presId="urn:microsoft.com/office/officeart/2005/8/layout/balance1"/>
    <dgm:cxn modelId="{83F8D45F-ED8E-404B-83AE-9F4D0A06B77F}" type="presParOf" srcId="{75C7A2BB-F450-49A1-9A65-352925BA0A20}" destId="{0990C107-090C-4A94-B92B-53FF926AC2C2}" srcOrd="0" destOrd="0" presId="urn:microsoft.com/office/officeart/2005/8/layout/balance1"/>
    <dgm:cxn modelId="{D05EB5DC-062D-4817-9F17-1510A8372ACF}" type="presParOf" srcId="{75C7A2BB-F450-49A1-9A65-352925BA0A20}" destId="{6D6EF044-4F06-41E3-9FDC-3FF797B3A49A}" srcOrd="1" destOrd="0" presId="urn:microsoft.com/office/officeart/2005/8/layout/balance1"/>
    <dgm:cxn modelId="{9F4C18F4-A1AC-47E5-A19A-8E8F2FF854A8}" type="presParOf" srcId="{0BF73F6D-6BBE-4132-B02A-9E3B6D617F24}" destId="{AD416D03-DAE0-4B1E-AF60-C39ACAF2DAA8}" srcOrd="2" destOrd="0" presId="urn:microsoft.com/office/officeart/2005/8/layout/balance1"/>
    <dgm:cxn modelId="{A51264C0-37EB-4F51-99A7-25469043D4E5}" type="presParOf" srcId="{AD416D03-DAE0-4B1E-AF60-C39ACAF2DAA8}" destId="{B9207A09-9EF1-4E02-B178-1281844E8AE7}" srcOrd="0" destOrd="0" presId="urn:microsoft.com/office/officeart/2005/8/layout/balance1"/>
    <dgm:cxn modelId="{E542E39A-E343-4612-B767-4BC6E0880270}" type="presParOf" srcId="{AD416D03-DAE0-4B1E-AF60-C39ACAF2DAA8}" destId="{89052C0F-755B-4113-991B-7504234EF4C4}" srcOrd="1" destOrd="0" presId="urn:microsoft.com/office/officeart/2005/8/layout/balance1"/>
    <dgm:cxn modelId="{3834ADC9-B8FC-433C-B19B-010E396C45B4}" type="presParOf" srcId="{AD416D03-DAE0-4B1E-AF60-C39ACAF2DAA8}" destId="{ECAFE518-5B1A-4B15-B118-799351D7279E}" srcOrd="2" destOrd="0" presId="urn:microsoft.com/office/officeart/2005/8/layout/balance1"/>
    <dgm:cxn modelId="{B7F6FA1E-59AB-43C8-8E76-7318FEB7445D}" type="presParOf" srcId="{AD416D03-DAE0-4B1E-AF60-C39ACAF2DAA8}" destId="{AAFF2F11-54A2-4C1A-96E5-0C36941037B9}" srcOrd="3" destOrd="0" presId="urn:microsoft.com/office/officeart/2005/8/layout/balance1"/>
    <dgm:cxn modelId="{4F88499B-6701-425A-957A-82E025D5A222}" type="presParOf" srcId="{AD416D03-DAE0-4B1E-AF60-C39ACAF2DAA8}" destId="{B3368C6D-58E7-49DA-AB1D-216B6A4E966C}" srcOrd="4" destOrd="0" presId="urn:microsoft.com/office/officeart/2005/8/layout/balance1"/>
    <dgm:cxn modelId="{3AC69FCE-12B1-4165-8438-4EA0859C5625}" type="presParOf" srcId="{AD416D03-DAE0-4B1E-AF60-C39ACAF2DAA8}" destId="{51FA9A65-1D9C-459F-8811-C09A5BF8CC11}" srcOrd="5" destOrd="0" presId="urn:microsoft.com/office/officeart/2005/8/layout/balance1"/>
    <dgm:cxn modelId="{8B064D0C-0E7F-42ED-A03E-31E13F3817D8}" type="presParOf" srcId="{AD416D03-DAE0-4B1E-AF60-C39ACAF2DAA8}" destId="{FF39D594-67AB-40DE-BFA1-8127A3FBC209}" srcOrd="6" destOrd="0" presId="urn:microsoft.com/office/officeart/2005/8/layout/balance1"/>
    <dgm:cxn modelId="{C493C23A-780B-4C48-8C56-9FA08333E4B4}" type="presParOf" srcId="{AD416D03-DAE0-4B1E-AF60-C39ACAF2DAA8}" destId="{CAF8986C-500D-49D1-97C9-A3F68C7D2B9D}" srcOrd="7" destOrd="0" presId="urn:microsoft.com/office/officeart/2005/8/layout/balance1"/>
    <dgm:cxn modelId="{2B29DC0D-1FC5-40B2-92AF-A4CD9F7C78EF}" type="presParOf" srcId="{AD416D03-DAE0-4B1E-AF60-C39ACAF2DAA8}" destId="{FA694036-1279-44D4-8AB3-51035DA07138}" srcOrd="8" destOrd="0" presId="urn:microsoft.com/office/officeart/2005/8/layout/balance1"/>
    <dgm:cxn modelId="{AF65B2CC-B810-4DCC-881F-FE5035A719C0}" type="presParOf" srcId="{AD416D03-DAE0-4B1E-AF60-C39ACAF2DAA8}" destId="{6B5F98FA-798B-44D2-9E7F-0F26D5608D9F}" srcOrd="9" destOrd="0" presId="urn:microsoft.com/office/officeart/2005/8/layout/balance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0DC425-8743-446F-BDA0-7461AED88D28}">
      <dsp:nvSpPr>
        <dsp:cNvPr id="0" name=""/>
        <dsp:cNvSpPr/>
      </dsp:nvSpPr>
      <dsp:spPr>
        <a:xfrm>
          <a:off x="0" y="0"/>
          <a:ext cx="6732748" cy="2798559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0904-B96B-402C-9318-07B7091BA49E}">
      <dsp:nvSpPr>
        <dsp:cNvPr id="0" name=""/>
        <dsp:cNvSpPr/>
      </dsp:nvSpPr>
      <dsp:spPr>
        <a:xfrm>
          <a:off x="222873" y="812018"/>
          <a:ext cx="4158337" cy="111942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Победители заключительного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этапа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2012-2014  гг.</a:t>
          </a:r>
          <a:endParaRPr lang="ru-RU" sz="2000" b="1" kern="1200" dirty="0"/>
        </a:p>
      </dsp:txBody>
      <dsp:txXfrm>
        <a:off x="222873" y="812018"/>
        <a:ext cx="4158337" cy="1119423"/>
      </dsp:txXfrm>
    </dsp:sp>
    <dsp:sp modelId="{C264B65A-B88F-4BBE-A750-C83167316259}">
      <dsp:nvSpPr>
        <dsp:cNvPr id="0" name=""/>
        <dsp:cNvSpPr/>
      </dsp:nvSpPr>
      <dsp:spPr>
        <a:xfrm>
          <a:off x="4157058" y="1005214"/>
          <a:ext cx="1381070" cy="8015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 чел.</a:t>
          </a:r>
          <a:endParaRPr lang="ru-RU" sz="2800" kern="1200" dirty="0"/>
        </a:p>
      </dsp:txBody>
      <dsp:txXfrm>
        <a:off x="4157058" y="1005214"/>
        <a:ext cx="1381070" cy="80156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D9A1C9-C4CF-4F2A-96D9-28415E644EB8}">
      <dsp:nvSpPr>
        <dsp:cNvPr id="0" name=""/>
        <dsp:cNvSpPr/>
      </dsp:nvSpPr>
      <dsp:spPr>
        <a:xfrm>
          <a:off x="0" y="0"/>
          <a:ext cx="6660228" cy="237626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C0908-B347-4C19-87E4-5F44440B78BC}">
      <dsp:nvSpPr>
        <dsp:cNvPr id="0" name=""/>
        <dsp:cNvSpPr/>
      </dsp:nvSpPr>
      <dsp:spPr>
        <a:xfrm>
          <a:off x="0" y="689886"/>
          <a:ext cx="4074061" cy="11038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Победители регионального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этапа   2012-2014 гг.</a:t>
          </a:r>
          <a:endParaRPr lang="ru-RU" sz="2000" b="1" kern="1200" dirty="0"/>
        </a:p>
      </dsp:txBody>
      <dsp:txXfrm>
        <a:off x="0" y="689886"/>
        <a:ext cx="4074061" cy="1103803"/>
      </dsp:txXfrm>
    </dsp:sp>
    <dsp:sp modelId="{B010681A-D85E-4181-8AC2-DAC12A1F649C}">
      <dsp:nvSpPr>
        <dsp:cNvPr id="0" name=""/>
        <dsp:cNvSpPr/>
      </dsp:nvSpPr>
      <dsp:spPr>
        <a:xfrm>
          <a:off x="3869172" y="868937"/>
          <a:ext cx="1559964" cy="7920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28 чел.</a:t>
          </a:r>
          <a:endParaRPr lang="ru-RU" sz="2800" kern="1200" dirty="0"/>
        </a:p>
      </dsp:txBody>
      <dsp:txXfrm>
        <a:off x="3869172" y="868937"/>
        <a:ext cx="1559964" cy="7920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1F862E-26EC-4521-9CB4-9F2516558F34}">
      <dsp:nvSpPr>
        <dsp:cNvPr id="0" name=""/>
        <dsp:cNvSpPr/>
      </dsp:nvSpPr>
      <dsp:spPr>
        <a:xfrm>
          <a:off x="0" y="0"/>
          <a:ext cx="6793954" cy="2695847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47654-416C-4438-BAF8-C921698B925C}">
      <dsp:nvSpPr>
        <dsp:cNvPr id="0" name=""/>
        <dsp:cNvSpPr/>
      </dsp:nvSpPr>
      <dsp:spPr>
        <a:xfrm>
          <a:off x="0" y="830288"/>
          <a:ext cx="3758374" cy="10783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Победители районного этапа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2012-2014 уч. год</a:t>
          </a:r>
          <a:endParaRPr lang="ru-RU" sz="2000" b="1" kern="1200" dirty="0"/>
        </a:p>
      </dsp:txBody>
      <dsp:txXfrm>
        <a:off x="0" y="830288"/>
        <a:ext cx="3758374" cy="1078339"/>
      </dsp:txXfrm>
    </dsp:sp>
    <dsp:sp modelId="{86BE0C80-6D50-4EA1-86CB-AE7FACEB1411}">
      <dsp:nvSpPr>
        <dsp:cNvPr id="0" name=""/>
        <dsp:cNvSpPr/>
      </dsp:nvSpPr>
      <dsp:spPr>
        <a:xfrm>
          <a:off x="3569737" y="1011406"/>
          <a:ext cx="2305303" cy="79031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Более 150 чел.</a:t>
          </a:r>
          <a:endParaRPr lang="ru-RU" sz="2000" b="1" kern="1200" dirty="0"/>
        </a:p>
      </dsp:txBody>
      <dsp:txXfrm>
        <a:off x="3569737" y="1011406"/>
        <a:ext cx="2305303" cy="79031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CC5074-D086-40EB-95B5-DFE2CFC5A7C8}">
      <dsp:nvSpPr>
        <dsp:cNvPr id="0" name=""/>
        <dsp:cNvSpPr/>
      </dsp:nvSpPr>
      <dsp:spPr>
        <a:xfrm>
          <a:off x="0" y="0"/>
          <a:ext cx="7884368" cy="1096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Конкурс «Переводим классику»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Международный конкурс «</a:t>
          </a:r>
          <a:r>
            <a:rPr lang="en-US" sz="1600" b="1" kern="1200" dirty="0" smtClean="0">
              <a:latin typeface="Arial" pitchFamily="34" charset="0"/>
              <a:cs typeface="Arial" pitchFamily="34" charset="0"/>
            </a:rPr>
            <a:t>FLEX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»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Конкурс песни “</a:t>
          </a:r>
          <a:r>
            <a:rPr lang="en-US" sz="1600" b="1" kern="1200" dirty="0" smtClean="0">
              <a:latin typeface="Arial" pitchFamily="34" charset="0"/>
              <a:cs typeface="Arial" pitchFamily="34" charset="0"/>
            </a:rPr>
            <a:t>CONSONANCE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”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Международный конкурс «Британский бульдог»</a:t>
          </a:r>
        </a:p>
      </dsp:txBody>
      <dsp:txXfrm>
        <a:off x="1686573" y="0"/>
        <a:ext cx="6197794" cy="1096996"/>
      </dsp:txXfrm>
    </dsp:sp>
    <dsp:sp modelId="{AED0C823-29DD-4FC2-A9BC-E4DCECE97C75}">
      <dsp:nvSpPr>
        <dsp:cNvPr id="0" name=""/>
        <dsp:cNvSpPr/>
      </dsp:nvSpPr>
      <dsp:spPr>
        <a:xfrm>
          <a:off x="3923" y="72006"/>
          <a:ext cx="932184" cy="9529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55DF231-3721-4CBA-AC45-5B560202456E}">
      <dsp:nvSpPr>
        <dsp:cNvPr id="0" name=""/>
        <dsp:cNvSpPr/>
      </dsp:nvSpPr>
      <dsp:spPr>
        <a:xfrm>
          <a:off x="0" y="1206696"/>
          <a:ext cx="7884368" cy="10969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Connaissez-vous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600" b="1" kern="1200" dirty="0" err="1" smtClean="0">
              <a:latin typeface="Arial" pitchFamily="34" charset="0"/>
              <a:cs typeface="Arial" pitchFamily="34" charset="0"/>
            </a:rPr>
            <a:t>Pennac</a:t>
          </a: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?  Литературный конкурс в рамках «Праздника чтения» </a:t>
          </a:r>
          <a:endParaRPr lang="ru-RU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Чемпионат по лингвистическим играм 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Arial" pitchFamily="34" charset="0"/>
              <a:cs typeface="Arial" pitchFamily="34" charset="0"/>
            </a:rPr>
            <a:t>Конкурс песни на иностранном языке </a:t>
          </a:r>
          <a:endParaRPr lang="ru-RU" sz="1400" b="1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/>
        </a:p>
      </dsp:txBody>
      <dsp:txXfrm>
        <a:off x="1686573" y="1206696"/>
        <a:ext cx="6197794" cy="1096996"/>
      </dsp:txXfrm>
    </dsp:sp>
    <dsp:sp modelId="{83438429-C85A-4F39-9C91-7749B6E511EE}">
      <dsp:nvSpPr>
        <dsp:cNvPr id="0" name=""/>
        <dsp:cNvSpPr/>
      </dsp:nvSpPr>
      <dsp:spPr>
        <a:xfrm>
          <a:off x="72004" y="1368156"/>
          <a:ext cx="932168" cy="8100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720D3D-1B88-4E50-80AA-AC389491D2C6}">
      <dsp:nvSpPr>
        <dsp:cNvPr id="0" name=""/>
        <dsp:cNvSpPr/>
      </dsp:nvSpPr>
      <dsp:spPr>
        <a:xfrm>
          <a:off x="0" y="0"/>
          <a:ext cx="7839563" cy="990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Всероссийский молодежный предметный чемпионат по химии НП «Центр развития одаренности»,  Всероссийская дистанционная олимпиада проекта «</a:t>
          </a:r>
          <a:r>
            <a:rPr lang="ru-RU" sz="2000" b="1" kern="1200" dirty="0" err="1" smtClean="0"/>
            <a:t>Инфоурок</a:t>
          </a:r>
          <a:r>
            <a:rPr lang="ru-RU" sz="2000" b="1" kern="1200" dirty="0" smtClean="0"/>
            <a:t>»</a:t>
          </a:r>
          <a:endParaRPr lang="ru-RU" sz="2000" kern="1200" dirty="0"/>
        </a:p>
      </dsp:txBody>
      <dsp:txXfrm>
        <a:off x="1666923" y="0"/>
        <a:ext cx="6172639" cy="990110"/>
      </dsp:txXfrm>
    </dsp:sp>
    <dsp:sp modelId="{F1557190-2C9E-441F-A945-AB474F189CD4}">
      <dsp:nvSpPr>
        <dsp:cNvPr id="0" name=""/>
        <dsp:cNvSpPr/>
      </dsp:nvSpPr>
      <dsp:spPr>
        <a:xfrm>
          <a:off x="143147" y="72008"/>
          <a:ext cx="921681" cy="7920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493AD7-476E-4E84-B775-BDDBEC3D6FE1}">
      <dsp:nvSpPr>
        <dsp:cNvPr id="0" name=""/>
        <dsp:cNvSpPr/>
      </dsp:nvSpPr>
      <dsp:spPr>
        <a:xfrm>
          <a:off x="0" y="1089121"/>
          <a:ext cx="7839563" cy="990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Региональная олимпиада по естественным и точным наукам «Наследие земли»,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1666923" y="1089121"/>
        <a:ext cx="6172639" cy="990110"/>
      </dsp:txXfrm>
    </dsp:sp>
    <dsp:sp modelId="{B08B088A-6AC2-4F57-83C3-571B8719FD1D}">
      <dsp:nvSpPr>
        <dsp:cNvPr id="0" name=""/>
        <dsp:cNvSpPr/>
      </dsp:nvSpPr>
      <dsp:spPr>
        <a:xfrm>
          <a:off x="143155" y="1152131"/>
          <a:ext cx="1062934" cy="7920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14827F2-F11B-4162-9B1B-088AF3742F8E}">
      <dsp:nvSpPr>
        <dsp:cNvPr id="0" name=""/>
        <dsp:cNvSpPr/>
      </dsp:nvSpPr>
      <dsp:spPr>
        <a:xfrm>
          <a:off x="0" y="2178242"/>
          <a:ext cx="7839563" cy="9901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Всероссийский конкурс «КИТ – компьютеры, информатика, технологии» </a:t>
          </a:r>
          <a:endParaRPr lang="ru-RU" sz="1800" kern="1200" dirty="0"/>
        </a:p>
      </dsp:txBody>
      <dsp:txXfrm>
        <a:off x="1666923" y="2178242"/>
        <a:ext cx="6172639" cy="990110"/>
      </dsp:txXfrm>
    </dsp:sp>
    <dsp:sp modelId="{FA470D5F-C92D-427D-90F0-A6603C37C4C9}">
      <dsp:nvSpPr>
        <dsp:cNvPr id="0" name=""/>
        <dsp:cNvSpPr/>
      </dsp:nvSpPr>
      <dsp:spPr>
        <a:xfrm>
          <a:off x="143155" y="2304255"/>
          <a:ext cx="1062934" cy="79208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90C107-090C-4A94-B92B-53FF926AC2C2}">
      <dsp:nvSpPr>
        <dsp:cNvPr id="0" name=""/>
        <dsp:cNvSpPr/>
      </dsp:nvSpPr>
      <dsp:spPr>
        <a:xfrm>
          <a:off x="1152123" y="603451"/>
          <a:ext cx="2151599" cy="119533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/>
            <a:t>2013</a:t>
          </a:r>
          <a:endParaRPr lang="ru-RU" sz="5200" kern="1200" dirty="0"/>
        </a:p>
      </dsp:txBody>
      <dsp:txXfrm>
        <a:off x="1152123" y="603451"/>
        <a:ext cx="2151599" cy="1195332"/>
      </dsp:txXfrm>
    </dsp:sp>
    <dsp:sp modelId="{6D6EF044-4F06-41E3-9FDC-3FF797B3A49A}">
      <dsp:nvSpPr>
        <dsp:cNvPr id="0" name=""/>
        <dsp:cNvSpPr/>
      </dsp:nvSpPr>
      <dsp:spPr>
        <a:xfrm>
          <a:off x="6812888" y="603451"/>
          <a:ext cx="2151599" cy="119533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200" kern="1200" dirty="0" smtClean="0"/>
            <a:t>2014</a:t>
          </a:r>
          <a:endParaRPr lang="ru-RU" sz="5200" kern="1200" dirty="0"/>
        </a:p>
      </dsp:txBody>
      <dsp:txXfrm>
        <a:off x="6812888" y="603451"/>
        <a:ext cx="2151599" cy="1195332"/>
      </dsp:txXfrm>
    </dsp:sp>
    <dsp:sp modelId="{89052C0F-755B-4113-991B-7504234EF4C4}">
      <dsp:nvSpPr>
        <dsp:cNvPr id="0" name=""/>
        <dsp:cNvSpPr/>
      </dsp:nvSpPr>
      <dsp:spPr>
        <a:xfrm>
          <a:off x="4033994" y="5080164"/>
          <a:ext cx="896499" cy="896499"/>
        </a:xfrm>
        <a:prstGeom prst="triangle">
          <a:avLst/>
        </a:prstGeom>
        <a:solidFill>
          <a:srgbClr val="00B0F0">
            <a:alpha val="90000"/>
          </a:srgb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AFE518-5B1A-4B15-B118-799351D7279E}">
      <dsp:nvSpPr>
        <dsp:cNvPr id="0" name=""/>
        <dsp:cNvSpPr/>
      </dsp:nvSpPr>
      <dsp:spPr>
        <a:xfrm rot="240000">
          <a:off x="1791923" y="4696004"/>
          <a:ext cx="5380640" cy="376251"/>
        </a:xfrm>
        <a:prstGeom prst="rect">
          <a:avLst/>
        </a:prstGeom>
        <a:solidFill>
          <a:srgbClr val="00B0F0">
            <a:alpha val="90000"/>
          </a:srgb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FF2F11-54A2-4C1A-96E5-0C36941037B9}">
      <dsp:nvSpPr>
        <dsp:cNvPr id="0" name=""/>
        <dsp:cNvSpPr/>
      </dsp:nvSpPr>
      <dsp:spPr>
        <a:xfrm rot="240000">
          <a:off x="5028320" y="4018173"/>
          <a:ext cx="2135245" cy="73739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Победы в конкурсах и соревнованиях  </a:t>
          </a:r>
          <a:endParaRPr lang="ru-RU" sz="1700" b="1" kern="1200" dirty="0"/>
        </a:p>
      </dsp:txBody>
      <dsp:txXfrm rot="240000">
        <a:off x="5028320" y="4018173"/>
        <a:ext cx="2135245" cy="737395"/>
      </dsp:txXfrm>
    </dsp:sp>
    <dsp:sp modelId="{B3368C6D-58E7-49DA-AB1D-216B6A4E966C}">
      <dsp:nvSpPr>
        <dsp:cNvPr id="0" name=""/>
        <dsp:cNvSpPr/>
      </dsp:nvSpPr>
      <dsp:spPr>
        <a:xfrm rot="240000">
          <a:off x="5088087" y="3229254"/>
          <a:ext cx="2135245" cy="73739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/>
            <a:t>12 педагогов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240000">
        <a:off x="5088087" y="3229254"/>
        <a:ext cx="2135245" cy="737395"/>
      </dsp:txXfrm>
    </dsp:sp>
    <dsp:sp modelId="{51FA9A65-1D9C-459F-8811-C09A5BF8CC11}">
      <dsp:nvSpPr>
        <dsp:cNvPr id="0" name=""/>
        <dsp:cNvSpPr/>
      </dsp:nvSpPr>
      <dsp:spPr>
        <a:xfrm rot="240000">
          <a:off x="5147853" y="2440334"/>
          <a:ext cx="2135245" cy="73739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13 объединений</a:t>
          </a:r>
          <a:endParaRPr lang="ru-RU" sz="2000" b="1" kern="1200" dirty="0"/>
        </a:p>
      </dsp:txBody>
      <dsp:txXfrm rot="240000">
        <a:off x="5147853" y="2440334"/>
        <a:ext cx="2135245" cy="737395"/>
      </dsp:txXfrm>
    </dsp:sp>
    <dsp:sp modelId="{FF39D594-67AB-40DE-BFA1-8127A3FBC209}">
      <dsp:nvSpPr>
        <dsp:cNvPr id="0" name=""/>
        <dsp:cNvSpPr/>
      </dsp:nvSpPr>
      <dsp:spPr>
        <a:xfrm rot="240000">
          <a:off x="5207620" y="1651414"/>
          <a:ext cx="2135245" cy="73739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270 чел.</a:t>
          </a:r>
          <a:endParaRPr lang="ru-RU" sz="2800" b="1" kern="1200" dirty="0"/>
        </a:p>
      </dsp:txBody>
      <dsp:txXfrm rot="240000">
        <a:off x="5207620" y="1651414"/>
        <a:ext cx="2135245" cy="737395"/>
      </dsp:txXfrm>
    </dsp:sp>
    <dsp:sp modelId="{CAF8986C-500D-49D1-97C9-A3F68C7D2B9D}">
      <dsp:nvSpPr>
        <dsp:cNvPr id="0" name=""/>
        <dsp:cNvSpPr/>
      </dsp:nvSpPr>
      <dsp:spPr>
        <a:xfrm rot="240000">
          <a:off x="1920455" y="3803013"/>
          <a:ext cx="2135245" cy="73739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8 педагогов</a:t>
          </a:r>
          <a:endParaRPr lang="ru-RU" sz="2400" b="1" kern="1200" dirty="0"/>
        </a:p>
      </dsp:txBody>
      <dsp:txXfrm rot="240000">
        <a:off x="1920455" y="3803013"/>
        <a:ext cx="2135245" cy="737395"/>
      </dsp:txXfrm>
    </dsp:sp>
    <dsp:sp modelId="{FA694036-1279-44D4-8AB3-51035DA07138}">
      <dsp:nvSpPr>
        <dsp:cNvPr id="0" name=""/>
        <dsp:cNvSpPr/>
      </dsp:nvSpPr>
      <dsp:spPr>
        <a:xfrm rot="240000">
          <a:off x="1980221" y="3014094"/>
          <a:ext cx="2135245" cy="73739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10  объединений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240000">
        <a:off x="1980221" y="3014094"/>
        <a:ext cx="2135245" cy="737395"/>
      </dsp:txXfrm>
    </dsp:sp>
    <dsp:sp modelId="{6B5F98FA-798B-44D2-9E7F-0F26D5608D9F}">
      <dsp:nvSpPr>
        <dsp:cNvPr id="0" name=""/>
        <dsp:cNvSpPr/>
      </dsp:nvSpPr>
      <dsp:spPr>
        <a:xfrm rot="240000">
          <a:off x="2039988" y="2225174"/>
          <a:ext cx="2135245" cy="73739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150 чел.</a:t>
          </a:r>
          <a:endParaRPr lang="ru-RU" sz="2800" b="1" kern="1200" dirty="0"/>
        </a:p>
      </dsp:txBody>
      <dsp:txXfrm rot="240000">
        <a:off x="2039988" y="2225174"/>
        <a:ext cx="2135245" cy="737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9B0205-09F0-4AA3-9916-427D9BE627D7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8B5ED1-7C62-4AFC-84BB-AC157895C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8B5ED1-7C62-4AFC-84BB-AC157895CC5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5C3B6-6CFE-4481-8C95-D59F95077998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6FE28-1381-47E4-9F5A-11F7ABA95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A951B-9CBF-48FB-BC4F-AA547602FD88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B67D3-82C7-404A-A483-9748F7F7F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41F34-BF9B-4C4E-A825-19C7B4AE8140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2A4BD-2756-4707-B20F-C5D26D75E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03595-2F83-40A0-A91E-9C5C79CC827E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51592-C304-4EA4-B91F-289AE76E5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EED65-7E89-4743-BCE2-1B062A199BC8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1FE43-2A43-49C5-876F-C30903812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B2CF-9204-4FF2-8D3B-5597CD967F2E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8997E-D8A6-47C6-8A85-7678F48249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3CFE0-76B7-488E-9A50-A7D11948FC4A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7A18-C747-486E-9E17-3834B39B12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C9129-8101-400C-B8A2-0B43AA91911F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53565-B457-4F4F-8BD7-406297D927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D728E-6E77-4EA4-A5D3-4749F8BFF09A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60B6-4618-4788-824F-2709F9694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AF96-DAF1-427D-B516-CE17DA20834F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9B528-00BE-48E7-A79A-17740BC51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E33C2-7B79-4E16-BA26-F76DAA30420C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71527-3EF5-4EE5-BA38-FC1E616547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3073C9-DD1D-4C46-BE08-CE906138838A}" type="datetimeFigureOut">
              <a:rPr lang="ru-RU"/>
              <a:pPr>
                <a:defRPr/>
              </a:pPr>
              <a:t>26.10.2014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C616A0-0417-4100-96A4-E748A0E04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jpeg"/><Relationship Id="rId3" Type="http://schemas.openxmlformats.org/officeDocument/2006/relationships/image" Target="../media/image45.png"/><Relationship Id="rId21" Type="http://schemas.openxmlformats.org/officeDocument/2006/relationships/image" Target="../media/image63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8.jpe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19" Type="http://schemas.openxmlformats.org/officeDocument/2006/relationships/image" Target="../media/image61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QuickStyle" Target="../diagrams/quickStyle3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3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3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Relationship Id="rId14" Type="http://schemas.openxmlformats.org/officeDocument/2006/relationships/diagramColors" Target="../diagrams/colors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Data" Target="../diagrams/data4.xml"/><Relationship Id="rId7" Type="http://schemas.openxmlformats.org/officeDocument/2006/relationships/diagramData" Target="../diagrams/data5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5" Type="http://schemas.openxmlformats.org/officeDocument/2006/relationships/diagramQuickStyle" Target="../diagrams/quickStyle4.xml"/><Relationship Id="rId10" Type="http://schemas.openxmlformats.org/officeDocument/2006/relationships/diagramColors" Target="../diagrams/colors5.xml"/><Relationship Id="rId4" Type="http://schemas.openxmlformats.org/officeDocument/2006/relationships/diagramLayout" Target="../diagrams/layout4.xml"/><Relationship Id="rId9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0"/>
            <a:ext cx="9036050" cy="67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755576" y="2852936"/>
            <a:ext cx="7772400" cy="1470025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ГБОУ ГИМНАЗИЯ № 171 ЦЕНТРАЛЬНОГО РАЙОНА САНКТ-ПЕТЕРБУРГА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987824" y="5301208"/>
            <a:ext cx="5968752" cy="1296144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Директор гимназии № 171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Кибальник Тамара Петровна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2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84175"/>
            <a:ext cx="27495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" descr="C:\Users\213\Desktop\edu_exp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9300" y="384175"/>
            <a:ext cx="26638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13" y="4508500"/>
            <a:ext cx="2447925" cy="182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:\Новая папка\Копия ПОКАЗ\DSCF5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57188"/>
            <a:ext cx="2474913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2447925"/>
            <a:ext cx="2459038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4868863"/>
            <a:ext cx="2454275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125" y="357188"/>
            <a:ext cx="24606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13525" y="2457450"/>
            <a:ext cx="2435225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Рисунок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8450" y="4616450"/>
            <a:ext cx="236378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2397125" y="457200"/>
            <a:ext cx="4262438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3200"/>
              <a:t> </a:t>
            </a:r>
            <a:r>
              <a:rPr lang="ru-RU" altLang="ru-RU" sz="3200" b="1"/>
              <a:t>МО </a:t>
            </a:r>
            <a:r>
              <a:rPr lang="en-US" altLang="ru-RU" sz="3200" b="1"/>
              <a:t>“</a:t>
            </a:r>
            <a:r>
              <a:rPr lang="ru-RU" altLang="ru-RU" sz="3200" b="1"/>
              <a:t>Литейный округ</a:t>
            </a:r>
            <a:r>
              <a:rPr lang="en-US" altLang="ru-RU" sz="3200" b="1"/>
              <a:t>”</a:t>
            </a:r>
            <a:endParaRPr lang="ru-RU" altLang="ru-RU" sz="3200" b="1"/>
          </a:p>
          <a:p>
            <a:pPr algn="ctr"/>
            <a:r>
              <a:rPr lang="ru-RU" altLang="ru-RU"/>
              <a:t> проводит большую работу по </a:t>
            </a:r>
          </a:p>
          <a:p>
            <a:pPr algn="ctr"/>
            <a:r>
              <a:rPr lang="ru-RU" altLang="ru-RU"/>
              <a:t>военно- патриотическому </a:t>
            </a:r>
          </a:p>
          <a:p>
            <a:pPr algn="ctr"/>
            <a:r>
              <a:rPr lang="ru-RU" altLang="ru-RU"/>
              <a:t>воспитанию молодёжи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03525" y="1849438"/>
            <a:ext cx="6208713" cy="3373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ru-RU" dirty="0">
                <a:cs typeface="Arial" charset="0"/>
              </a:rPr>
              <a:t>Выезды в воинские части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ru-RU" dirty="0">
                <a:cs typeface="Arial" charset="0"/>
              </a:rPr>
              <a:t>Военизированные турниры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ru-RU" dirty="0">
                <a:cs typeface="Arial" charset="0"/>
              </a:rPr>
              <a:t>Творческие  конкурсы 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cs typeface="Arial" charset="0"/>
              </a:rPr>
              <a:t>      </a:t>
            </a:r>
            <a:r>
              <a:rPr lang="en-US" dirty="0">
                <a:cs typeface="Arial" charset="0"/>
              </a:rPr>
              <a:t>“</a:t>
            </a:r>
            <a:r>
              <a:rPr lang="ru-RU" dirty="0">
                <a:cs typeface="Arial" charset="0"/>
              </a:rPr>
              <a:t>Песни военных лет</a:t>
            </a:r>
            <a:r>
              <a:rPr lang="en-US" dirty="0">
                <a:cs typeface="Arial" charset="0"/>
              </a:rPr>
              <a:t>”</a:t>
            </a:r>
            <a:endParaRPr lang="ru-RU" dirty="0"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ru-RU" dirty="0">
                <a:cs typeface="Arial" charset="0"/>
              </a:rPr>
              <a:t>Тематические экскурсии 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cs typeface="Arial" charset="0"/>
              </a:rPr>
              <a:t>       по местам  БОЕВОЙ СЛАВЫ</a:t>
            </a:r>
          </a:p>
          <a:p>
            <a:pPr>
              <a:lnSpc>
                <a:spcPct val="150000"/>
              </a:lnSpc>
              <a:defRPr/>
            </a:pPr>
            <a:r>
              <a:rPr lang="ru-RU" dirty="0">
                <a:cs typeface="Arial" charset="0"/>
              </a:rPr>
              <a:t>       Санкт-Петербурга и Лен. Обл.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ru-RU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913"/>
            <a:ext cx="9147175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8555" y="3733034"/>
            <a:ext cx="2079208" cy="1610829"/>
          </a:xfrm>
          <a:prstGeom prst="round2DiagRect">
            <a:avLst>
              <a:gd name="adj1" fmla="val 3864"/>
              <a:gd name="adj2" fmla="val 50000"/>
            </a:avLst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3652" y="3663378"/>
            <a:ext cx="2143389" cy="1607542"/>
          </a:xfrm>
          <a:prstGeom prst="round2DiagRect">
            <a:avLst>
              <a:gd name="adj1" fmla="val 50000"/>
              <a:gd name="adj2" fmla="val 0"/>
            </a:avLst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"/>
          <a:stretch/>
        </p:blipFill>
        <p:spPr bwMode="auto">
          <a:xfrm>
            <a:off x="3699607" y="2824133"/>
            <a:ext cx="1379137" cy="221745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Рисунок 5"/>
          <p:cNvPicPr>
            <a:picLocks noChangeAspect="1"/>
          </p:cNvPicPr>
          <p:nvPr/>
        </p:nvPicPr>
        <p:blipFill>
          <a:blip r:embed="rId7" cstate="print"/>
          <a:srcRect r="25369"/>
          <a:stretch>
            <a:fillRect/>
          </a:stretch>
        </p:blipFill>
        <p:spPr bwMode="auto">
          <a:xfrm>
            <a:off x="5721350" y="5343525"/>
            <a:ext cx="1443038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6"/>
          <p:cNvPicPr>
            <a:picLocks noChangeAspect="1"/>
          </p:cNvPicPr>
          <p:nvPr/>
        </p:nvPicPr>
        <p:blipFill>
          <a:blip r:embed="rId8" cstate="print"/>
          <a:srcRect l="9949"/>
          <a:stretch>
            <a:fillRect/>
          </a:stretch>
        </p:blipFill>
        <p:spPr bwMode="auto">
          <a:xfrm>
            <a:off x="0" y="5310188"/>
            <a:ext cx="17716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7"/>
          <p:cNvPicPr>
            <a:picLocks noChangeAspect="1"/>
          </p:cNvPicPr>
          <p:nvPr/>
        </p:nvPicPr>
        <p:blipFill>
          <a:blip r:embed="rId9" cstate="print"/>
          <a:srcRect l="12402"/>
          <a:stretch>
            <a:fillRect/>
          </a:stretch>
        </p:blipFill>
        <p:spPr bwMode="auto">
          <a:xfrm>
            <a:off x="0" y="1885950"/>
            <a:ext cx="177165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Рисунок 8"/>
          <p:cNvPicPr>
            <a:picLocks noChangeAspect="1"/>
          </p:cNvPicPr>
          <p:nvPr/>
        </p:nvPicPr>
        <p:blipFill>
          <a:blip r:embed="rId10" cstate="print"/>
          <a:srcRect l="21715" t="20663" r="16856" b="16000"/>
          <a:stretch>
            <a:fillRect/>
          </a:stretch>
        </p:blipFill>
        <p:spPr bwMode="auto">
          <a:xfrm>
            <a:off x="1789113" y="5335588"/>
            <a:ext cx="2003425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Рисунок 9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89788" y="31750"/>
            <a:ext cx="1957387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Рисунок 10"/>
          <p:cNvPicPr>
            <a:picLocks noChangeAspect="1"/>
          </p:cNvPicPr>
          <p:nvPr/>
        </p:nvPicPr>
        <p:blipFill>
          <a:blip r:embed="rId12" cstate="print"/>
          <a:srcRect l="7330" r="6654"/>
          <a:stretch>
            <a:fillRect/>
          </a:stretch>
        </p:blipFill>
        <p:spPr bwMode="auto">
          <a:xfrm>
            <a:off x="7167563" y="3494088"/>
            <a:ext cx="1947862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Рисунок 13"/>
          <p:cNvPicPr>
            <a:picLocks noChangeAspect="1"/>
          </p:cNvPicPr>
          <p:nvPr/>
        </p:nvPicPr>
        <p:blipFill>
          <a:blip r:embed="rId13" cstate="print"/>
          <a:srcRect l="5019" r="8083"/>
          <a:stretch>
            <a:fillRect/>
          </a:stretch>
        </p:blipFill>
        <p:spPr bwMode="auto">
          <a:xfrm>
            <a:off x="3906838" y="5335588"/>
            <a:ext cx="16986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Рисунок 14"/>
          <p:cNvPicPr>
            <a:picLocks noChangeAspect="1"/>
          </p:cNvPicPr>
          <p:nvPr/>
        </p:nvPicPr>
        <p:blipFill>
          <a:blip r:embed="rId14" cstate="print"/>
          <a:srcRect r="6805" b="3665"/>
          <a:stretch>
            <a:fillRect/>
          </a:stretch>
        </p:blipFill>
        <p:spPr bwMode="auto">
          <a:xfrm>
            <a:off x="7235825" y="5307013"/>
            <a:ext cx="19081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Рисунок 15"/>
          <p:cNvPicPr>
            <a:picLocks noChangeAspect="1"/>
          </p:cNvPicPr>
          <p:nvPr/>
        </p:nvPicPr>
        <p:blipFill>
          <a:blip r:embed="rId15" cstate="print"/>
          <a:srcRect r="10667"/>
          <a:stretch>
            <a:fillRect/>
          </a:stretch>
        </p:blipFill>
        <p:spPr bwMode="auto">
          <a:xfrm>
            <a:off x="7164388" y="2030413"/>
            <a:ext cx="1947862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Рисунок 16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84138"/>
            <a:ext cx="2130425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2410632" y="33139"/>
            <a:ext cx="4540103" cy="830997"/>
          </a:xfrm>
          <a:prstGeom prst="rect">
            <a:avLst/>
          </a:prstGeom>
          <a:solidFill>
            <a:schemeClr val="bg2">
              <a:alpha val="79000"/>
            </a:schemeClr>
          </a:solidFill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dirty="0">
                <a:ln/>
                <a:solidFill>
                  <a:srgbClr val="165113"/>
                </a:solidFill>
                <a:cs typeface="Arial" charset="0"/>
              </a:rPr>
              <a:t>МОЛОДЁЖНЫЙ ТУРНИР ПО ПЕЙНТБОЛУ - 2014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43" t="10197" r="21118" b="12019"/>
          <a:stretch/>
        </p:blipFill>
        <p:spPr bwMode="auto">
          <a:xfrm>
            <a:off x="1653283" y="2272709"/>
            <a:ext cx="1849954" cy="1591908"/>
          </a:xfrm>
          <a:prstGeom prst="round2DiagRect">
            <a:avLst>
              <a:gd name="adj1" fmla="val 5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893804" y="4823538"/>
            <a:ext cx="1094850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b="1" spc="50" dirty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  <a:cs typeface="Arial" charset="0"/>
              </a:rPr>
              <a:t>III </a:t>
            </a:r>
            <a:r>
              <a:rPr lang="ru-RU" b="1" spc="50" dirty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место</a:t>
            </a:r>
          </a:p>
        </p:txBody>
      </p:sp>
      <p:pic>
        <p:nvPicPr>
          <p:cNvPr id="20499" name="Рисунок 1"/>
          <p:cNvPicPr>
            <a:picLocks noChangeAspect="1"/>
          </p:cNvPicPr>
          <p:nvPr/>
        </p:nvPicPr>
        <p:blipFill>
          <a:blip r:embed="rId18" cstate="print"/>
          <a:srcRect l="20781" t="16911" r="21411" b="-1051"/>
          <a:stretch>
            <a:fillRect/>
          </a:stretch>
        </p:blipFill>
        <p:spPr bwMode="auto">
          <a:xfrm>
            <a:off x="4763" y="3463925"/>
            <a:ext cx="161448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Прямоугольник 2"/>
          <p:cNvSpPr>
            <a:spLocks noChangeArrowheads="1"/>
          </p:cNvSpPr>
          <p:nvPr/>
        </p:nvSpPr>
        <p:spPr bwMode="auto">
          <a:xfrm>
            <a:off x="2130425" y="795338"/>
            <a:ext cx="4941888" cy="1230312"/>
          </a:xfrm>
          <a:prstGeom prst="rect">
            <a:avLst/>
          </a:prstGeom>
          <a:solidFill>
            <a:schemeClr val="bg2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b="1"/>
          </a:p>
          <a:p>
            <a:pPr algn="ctr"/>
            <a:r>
              <a:rPr lang="ru-RU" altLang="ru-RU" b="1"/>
              <a:t> Две команды нашей гимназии  успешно вышли в полуфинал, а затем и в финале заняли </a:t>
            </a:r>
            <a:r>
              <a:rPr lang="ru-RU" altLang="ru-RU" sz="2000" b="1">
                <a:solidFill>
                  <a:srgbClr val="FF0000"/>
                </a:solidFill>
              </a:rPr>
              <a:t>3 место! </a:t>
            </a:r>
            <a:endParaRPr lang="ru-RU" altLang="ru-RU" b="1"/>
          </a:p>
        </p:txBody>
      </p:sp>
      <p:pic>
        <p:nvPicPr>
          <p:cNvPr id="20501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92300" y="276225"/>
            <a:ext cx="89852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02400" y="276225"/>
            <a:ext cx="896938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7282" y="2297695"/>
            <a:ext cx="2009604" cy="1566922"/>
          </a:xfrm>
          <a:prstGeom prst="round2DiagRect">
            <a:avLst>
              <a:gd name="adj1" fmla="val 0"/>
              <a:gd name="adj2" fmla="val 47421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5888"/>
            <a:ext cx="1524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7125" y="74613"/>
            <a:ext cx="158432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90488"/>
            <a:ext cx="1560513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9188" y="4627563"/>
            <a:ext cx="1592262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563" y="2403475"/>
            <a:ext cx="15763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463" y="4627563"/>
            <a:ext cx="1595437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525" y="115888"/>
            <a:ext cx="157480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8088" y="2493963"/>
            <a:ext cx="1489075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32213" y="0"/>
            <a:ext cx="16764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Прямоугольник 2"/>
          <p:cNvSpPr>
            <a:spLocks noChangeArrowheads="1"/>
          </p:cNvSpPr>
          <p:nvPr/>
        </p:nvSpPr>
        <p:spPr bwMode="auto">
          <a:xfrm>
            <a:off x="1752600" y="3284538"/>
            <a:ext cx="673893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/>
              <a:t>1 место </a:t>
            </a:r>
            <a:r>
              <a:rPr lang="ru-RU" altLang="ru-RU"/>
              <a:t>в районных соревнованиях </a:t>
            </a:r>
            <a:r>
              <a:rPr lang="en-US" altLang="ru-RU"/>
              <a:t>“</a:t>
            </a:r>
            <a:r>
              <a:rPr lang="ru-RU" altLang="ru-RU"/>
              <a:t>ЗАЩИТНИКИ </a:t>
            </a:r>
            <a:r>
              <a:rPr lang="en-US" altLang="ru-RU"/>
              <a:t> 21 </a:t>
            </a:r>
            <a:r>
              <a:rPr lang="ru-RU" altLang="ru-RU"/>
              <a:t>ВЕКА</a:t>
            </a:r>
            <a:r>
              <a:rPr lang="en-US" altLang="ru-RU"/>
              <a:t>”</a:t>
            </a:r>
          </a:p>
          <a:p>
            <a:r>
              <a:rPr lang="ru-RU" altLang="ru-RU" b="1"/>
              <a:t>3 место  </a:t>
            </a:r>
            <a:r>
              <a:rPr lang="ru-RU" altLang="ru-RU"/>
              <a:t>ЗАРНИЦА – 2014 </a:t>
            </a:r>
          </a:p>
          <a:p>
            <a:r>
              <a:rPr lang="ru-RU" altLang="ru-RU" b="1"/>
              <a:t>2 место  </a:t>
            </a:r>
            <a:r>
              <a:rPr lang="ru-RU" altLang="ru-RU"/>
              <a:t>строевая подготовка</a:t>
            </a:r>
          </a:p>
          <a:p>
            <a:r>
              <a:rPr lang="ru-RU" altLang="ru-RU" b="1"/>
              <a:t>3 место </a:t>
            </a:r>
            <a:r>
              <a:rPr lang="ru-RU" altLang="ru-RU"/>
              <a:t>стрельба из пневматической винтовки</a:t>
            </a:r>
          </a:p>
          <a:p>
            <a:r>
              <a:rPr lang="ru-RU" altLang="ru-RU" b="1"/>
              <a:t>3 место </a:t>
            </a:r>
            <a:r>
              <a:rPr lang="ru-RU" altLang="ru-RU"/>
              <a:t>сборка – разборка автомата</a:t>
            </a:r>
          </a:p>
          <a:p>
            <a:r>
              <a:rPr lang="ru-RU" altLang="ru-RU" b="1"/>
              <a:t>2 место </a:t>
            </a:r>
            <a:r>
              <a:rPr lang="en-US" altLang="ru-RU"/>
              <a:t>“</a:t>
            </a:r>
            <a:r>
              <a:rPr lang="ru-RU" altLang="ru-RU"/>
              <a:t>ЮНЫЙ ПОЖАРНИК</a:t>
            </a:r>
            <a:r>
              <a:rPr lang="en-US" altLang="ru-RU"/>
              <a:t>”</a:t>
            </a:r>
            <a:endParaRPr lang="ru-RU" altLang="ru-RU"/>
          </a:p>
          <a:p>
            <a:r>
              <a:rPr lang="ru-RU" altLang="ru-RU" b="1"/>
              <a:t>3 место </a:t>
            </a:r>
            <a:r>
              <a:rPr lang="ru-RU" altLang="ru-RU"/>
              <a:t>по огневой подготовке  в Санкт-Петербургском </a:t>
            </a:r>
          </a:p>
          <a:p>
            <a:r>
              <a:rPr lang="ru-RU" altLang="ru-RU"/>
              <a:t>детско-юношеском  турнире , посвященный   </a:t>
            </a:r>
          </a:p>
          <a:p>
            <a:r>
              <a:rPr lang="ru-RU" altLang="ru-RU"/>
              <a:t>Дню защитника Отечества</a:t>
            </a:r>
          </a:p>
          <a:p>
            <a:r>
              <a:rPr lang="ru-RU" altLang="ru-RU" b="1"/>
              <a:t>3 место  </a:t>
            </a:r>
            <a:r>
              <a:rPr lang="ru-RU" altLang="ru-RU"/>
              <a:t>школа безопасности</a:t>
            </a:r>
          </a:p>
          <a:p>
            <a:r>
              <a:rPr lang="ru-RU" altLang="ru-RU" b="1"/>
              <a:t>3 место </a:t>
            </a:r>
            <a:r>
              <a:rPr lang="ru-RU" altLang="ru-RU"/>
              <a:t>молодежный турнир по пейнтболу</a:t>
            </a:r>
          </a:p>
        </p:txBody>
      </p:sp>
      <p:sp>
        <p:nvSpPr>
          <p:cNvPr id="21516" name="TextBox 3"/>
          <p:cNvSpPr txBox="1">
            <a:spLocks noChangeArrowheads="1"/>
          </p:cNvSpPr>
          <p:nvPr/>
        </p:nvSpPr>
        <p:spPr bwMode="auto">
          <a:xfrm>
            <a:off x="2916238" y="2708275"/>
            <a:ext cx="2790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/>
              <a:t>Результаты соревнований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4664"/>
            <a:ext cx="5880100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38" y="4151313"/>
            <a:ext cx="2828925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Схема 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5700" y="4230688"/>
            <a:ext cx="29019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4478338"/>
            <a:ext cx="2405062" cy="179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625" y="341313"/>
            <a:ext cx="2379663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6063" y="2276475"/>
            <a:ext cx="2435225" cy="182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-122238"/>
            <a:ext cx="8135938" cy="70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РАБОТА\2014 Гимназия\2014. 05. 06 галстуки\инет\IMG_0516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5" y="928688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571500" y="422275"/>
            <a:ext cx="8143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Акция красные галстуки</a:t>
            </a:r>
            <a:endParaRPr lang="ru-RU" sz="2000" dirty="0">
              <a:latin typeface="Arial" pitchFamily="34" charset="0"/>
            </a:endParaRPr>
          </a:p>
        </p:txBody>
      </p:sp>
      <p:pic>
        <p:nvPicPr>
          <p:cNvPr id="25604" name="Picture 3" descr="D:\РАБОТА\2014 Гимназия\2014. 05. 06 галстуки\инет\IMG_0464-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2950" y="2928938"/>
            <a:ext cx="2557463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D:\РАБОТА\2014 Гимназия\2014. 05. 06 галстуки\инет\IMG_0479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50" y="2911475"/>
            <a:ext cx="2571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 descr="D:\РАБОТА\2014 Гимназия\2014. 05. 06 галстуки\инет\IMG_0453-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" y="2928938"/>
            <a:ext cx="253365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46691">
            <a:off x="4089400" y="4635500"/>
            <a:ext cx="81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chemeClr val="tx2"/>
                </a:solidFill>
              </a:rPr>
              <a:t>сетевое взаимодействие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4938" y="1298575"/>
            <a:ext cx="2720975" cy="3508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>
                  <a:alpha val="56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>
            <a:spAutoFit/>
          </a:bodyPr>
          <a:lstStyle>
            <a:lvl1pPr marL="854075" indent="-854075" defTabSz="1279525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Century Gothic" pitchFamily="34" charset="0"/>
              </a:defRPr>
            </a:lvl1pPr>
            <a:lvl2pPr marL="1387475" indent="-747713" defTabSz="1279525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Century Gothic" pitchFamily="34" charset="0"/>
              </a:defRPr>
            </a:lvl2pPr>
            <a:lvl3pPr marL="1920875" indent="-641350" defTabSz="1279525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Century Gothic" pitchFamily="34" charset="0"/>
              </a:defRPr>
            </a:lvl3pPr>
            <a:lvl4pPr marL="2454275" indent="-533400" defTabSz="1279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marL="3094038" indent="-533400" defTabSz="1279525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35512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40084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44656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49228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altLang="ru-RU" sz="1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Французский институт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altLang="ru-RU" sz="1200" dirty="0" smtClean="0">
                <a:cs typeface="Arial" charset="0"/>
              </a:rPr>
              <a:t>в Санкт-Петербурге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388" y="2032000"/>
            <a:ext cx="2620962" cy="3857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>
                  <a:alpha val="56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>
            <a:spAutoFit/>
          </a:bodyPr>
          <a:lstStyle>
            <a:lvl1pPr marL="854075" indent="-854075" defTabSz="1279525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Century Gothic" pitchFamily="34" charset="0"/>
              </a:defRPr>
            </a:lvl1pPr>
            <a:lvl2pPr marL="1387475" indent="-747713" defTabSz="1279525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Century Gothic" pitchFamily="34" charset="0"/>
              </a:defRPr>
            </a:lvl2pPr>
            <a:lvl3pPr marL="1920875" indent="-641350" defTabSz="1279525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Century Gothic" pitchFamily="34" charset="0"/>
              </a:defRPr>
            </a:lvl3pPr>
            <a:lvl4pPr marL="2454275" indent="-533400" defTabSz="1279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marL="3094038" indent="-533400" defTabSz="1279525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35512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40084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44656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49228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altLang="ru-RU" sz="1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Совет ветеранов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altLang="ru-RU" sz="1200" dirty="0" smtClean="0">
                <a:cs typeface="Arial" charset="0"/>
              </a:rPr>
              <a:t>Центрального района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34938" y="2636838"/>
            <a:ext cx="2520950" cy="18272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>
                  <a:alpha val="56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>
            <a:spAutoFit/>
          </a:bodyPr>
          <a:lstStyle>
            <a:lvl1pPr marL="854075" indent="-854075" defTabSz="1279525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Century Gothic" pitchFamily="34" charset="0"/>
              </a:defRPr>
            </a:lvl1pPr>
            <a:lvl2pPr marL="1387475" indent="-747713" defTabSz="1279525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Century Gothic" pitchFamily="34" charset="0"/>
              </a:defRPr>
            </a:lvl2pPr>
            <a:lvl3pPr marL="1920875" indent="-641350" defTabSz="1279525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Century Gothic" pitchFamily="34" charset="0"/>
              </a:defRPr>
            </a:lvl3pPr>
            <a:lvl4pPr marL="2454275" indent="-533400" defTabSz="1279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marL="3094038" indent="-533400" defTabSz="1279525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35512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40084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44656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49228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ru-RU" altLang="ru-RU" sz="1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Музеи </a:t>
            </a:r>
            <a:endParaRPr lang="en-US" altLang="ru-RU" sz="1200" b="1" dirty="0" smtClean="0">
              <a:solidFill>
                <a:srgbClr val="3366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>
              <a:buFontTx/>
              <a:buNone/>
              <a:defRPr/>
            </a:pPr>
            <a:r>
              <a:rPr lang="ru-RU" altLang="ru-RU" sz="1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Санкт-Петербурга</a:t>
            </a:r>
          </a:p>
          <a:p>
            <a:pPr>
              <a:spcBef>
                <a:spcPct val="0"/>
              </a:spcBef>
              <a:buClr>
                <a:schemeClr val="bg2"/>
              </a:buClr>
              <a:buFontTx/>
              <a:buNone/>
              <a:defRPr/>
            </a:pPr>
            <a:r>
              <a:rPr lang="ru-RU" altLang="ru-RU" sz="12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200" dirty="0" smtClean="0">
                <a:cs typeface="Arial" charset="0"/>
                <a:sym typeface="Webdings" pitchFamily="18" charset="2"/>
              </a:rPr>
              <a:t>   </a:t>
            </a:r>
            <a:r>
              <a:rPr lang="ru-RU" altLang="ru-RU" sz="1200" dirty="0" smtClean="0">
                <a:cs typeface="Arial" charset="0"/>
              </a:rPr>
              <a:t>Государственный</a:t>
            </a:r>
            <a:endParaRPr lang="en-US" altLang="ru-RU" sz="1200" dirty="0" smtClean="0">
              <a:cs typeface="Arial" charset="0"/>
            </a:endParaRPr>
          </a:p>
          <a:p>
            <a:pPr>
              <a:spcBef>
                <a:spcPct val="0"/>
              </a:spcBef>
              <a:buClr>
                <a:schemeClr val="bg2"/>
              </a:buClr>
              <a:buFontTx/>
              <a:buNone/>
              <a:defRPr/>
            </a:pPr>
            <a:r>
              <a:rPr lang="en-US" altLang="ru-RU" sz="1200" dirty="0" smtClean="0">
                <a:cs typeface="Arial" charset="0"/>
              </a:rPr>
              <a:t>       </a:t>
            </a:r>
            <a:r>
              <a:rPr lang="ru-RU" altLang="ru-RU" sz="1200" dirty="0" smtClean="0">
                <a:cs typeface="Arial" charset="0"/>
              </a:rPr>
              <a:t>Эрмитаж</a:t>
            </a:r>
          </a:p>
          <a:p>
            <a:pPr>
              <a:spcBef>
                <a:spcPct val="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2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200" dirty="0" smtClean="0">
                <a:cs typeface="Arial" charset="0"/>
                <a:sym typeface="Webdings" pitchFamily="18" charset="2"/>
              </a:rPr>
              <a:t>   </a:t>
            </a:r>
            <a:r>
              <a:rPr lang="ru-RU" altLang="ru-RU" sz="1200" dirty="0" smtClean="0">
                <a:cs typeface="Arial" charset="0"/>
              </a:rPr>
              <a:t>Государственный</a:t>
            </a:r>
            <a:endParaRPr lang="en-US" altLang="ru-RU" sz="1200" dirty="0" smtClean="0">
              <a:cs typeface="Arial" charset="0"/>
            </a:endParaRPr>
          </a:p>
          <a:p>
            <a:pPr>
              <a:spcBef>
                <a:spcPct val="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en-US" altLang="ru-RU" sz="1200" dirty="0" smtClean="0">
                <a:cs typeface="Arial" charset="0"/>
              </a:rPr>
              <a:t>      </a:t>
            </a:r>
            <a:r>
              <a:rPr lang="ru-RU" altLang="ru-RU" sz="1200" dirty="0" smtClean="0">
                <a:cs typeface="Arial" charset="0"/>
              </a:rPr>
              <a:t>Этнографический</a:t>
            </a:r>
            <a:r>
              <a:rPr lang="en-US" altLang="ru-RU" sz="1200" dirty="0" smtClean="0">
                <a:cs typeface="Arial" charset="0"/>
              </a:rPr>
              <a:t> </a:t>
            </a:r>
          </a:p>
          <a:p>
            <a:pPr>
              <a:spcBef>
                <a:spcPct val="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en-US" altLang="ru-RU" sz="1200" dirty="0" smtClean="0">
                <a:cs typeface="Arial" charset="0"/>
              </a:rPr>
              <a:t>      </a:t>
            </a:r>
            <a:r>
              <a:rPr lang="ru-RU" altLang="ru-RU" sz="1200" dirty="0" smtClean="0">
                <a:cs typeface="Arial" charset="0"/>
              </a:rPr>
              <a:t>музей</a:t>
            </a:r>
          </a:p>
          <a:p>
            <a:pPr>
              <a:spcBef>
                <a:spcPct val="0"/>
              </a:spcBef>
              <a:buClr>
                <a:schemeClr val="bg2"/>
              </a:buClr>
              <a:buFontTx/>
              <a:buNone/>
              <a:defRPr/>
            </a:pPr>
            <a:r>
              <a:rPr lang="ru-RU" altLang="ru-RU" sz="12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200" dirty="0" smtClean="0">
                <a:cs typeface="Arial" charset="0"/>
                <a:sym typeface="Webdings" pitchFamily="18" charset="2"/>
              </a:rPr>
              <a:t>   </a:t>
            </a:r>
            <a:r>
              <a:rPr lang="ru-RU" altLang="ru-RU" sz="1200" dirty="0" smtClean="0">
                <a:cs typeface="Arial" charset="0"/>
              </a:rPr>
              <a:t>Государственный</a:t>
            </a:r>
            <a:endParaRPr lang="en-US" altLang="ru-RU" sz="1200" dirty="0" smtClean="0">
              <a:cs typeface="Arial" charset="0"/>
            </a:endParaRPr>
          </a:p>
          <a:p>
            <a:pPr>
              <a:spcBef>
                <a:spcPct val="0"/>
              </a:spcBef>
              <a:buClr>
                <a:schemeClr val="bg2"/>
              </a:buClr>
              <a:buFontTx/>
              <a:buNone/>
              <a:defRPr/>
            </a:pPr>
            <a:r>
              <a:rPr lang="en-US" altLang="ru-RU" sz="1200" dirty="0" smtClean="0">
                <a:cs typeface="Arial" charset="0"/>
              </a:rPr>
              <a:t>       </a:t>
            </a:r>
            <a:r>
              <a:rPr lang="ru-RU" altLang="ru-RU" sz="1200" dirty="0" smtClean="0">
                <a:cs typeface="Arial" charset="0"/>
              </a:rPr>
              <a:t>Русский музей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4464050"/>
            <a:ext cx="2855913" cy="22907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>
                  <a:alpha val="56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/>
          <a:lstStyle>
            <a:lvl1pPr marL="854075" indent="-854075" defTabSz="1279525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Century Gothic" pitchFamily="34" charset="0"/>
              </a:defRPr>
            </a:lvl1pPr>
            <a:lvl2pPr marL="1387475" indent="-747713" defTabSz="1279525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Century Gothic" pitchFamily="34" charset="0"/>
              </a:defRPr>
            </a:lvl2pPr>
            <a:lvl3pPr marL="1920875" indent="-641350" defTabSz="1279525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Century Gothic" pitchFamily="34" charset="0"/>
              </a:defRPr>
            </a:lvl3pPr>
            <a:lvl4pPr marL="2454275" indent="-533400" defTabSz="1279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marL="3094038" indent="-533400" defTabSz="1279525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35512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40084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44656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49228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ru-RU" altLang="ru-RU" sz="1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Учебные заведения в СПБ,</a:t>
            </a:r>
          </a:p>
          <a:p>
            <a:pPr>
              <a:buFontTx/>
              <a:buNone/>
              <a:defRPr/>
            </a:pPr>
            <a:r>
              <a:rPr lang="ru-RU" altLang="ru-RU" sz="1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в России и в странах СНГ</a:t>
            </a:r>
          </a:p>
          <a:p>
            <a:pPr>
              <a:spcBef>
                <a:spcPct val="1000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2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200" dirty="0" smtClean="0">
                <a:cs typeface="Arial" charset="0"/>
                <a:sym typeface="Webdings" pitchFamily="18" charset="2"/>
              </a:rPr>
              <a:t>  </a:t>
            </a:r>
            <a:r>
              <a:rPr lang="ru-RU" altLang="ru-RU" sz="1200" dirty="0" smtClean="0">
                <a:cs typeface="Arial" charset="0"/>
              </a:rPr>
              <a:t>Средняя школа д. </a:t>
            </a:r>
            <a:r>
              <a:rPr lang="ru-RU" altLang="ru-RU" sz="1200" dirty="0" err="1" smtClean="0">
                <a:cs typeface="Arial" charset="0"/>
              </a:rPr>
              <a:t>Ястребино</a:t>
            </a:r>
            <a:r>
              <a:rPr lang="ru-RU" altLang="ru-RU" sz="1200" dirty="0" smtClean="0">
                <a:cs typeface="Arial" charset="0"/>
              </a:rPr>
              <a:t>,</a:t>
            </a:r>
            <a:endParaRPr lang="en-US" altLang="ru-RU" sz="1200" dirty="0" smtClean="0">
              <a:cs typeface="Arial" charset="0"/>
            </a:endParaRPr>
          </a:p>
          <a:p>
            <a:pPr>
              <a:spcBef>
                <a:spcPct val="1000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en-US" altLang="ru-RU" sz="1200" dirty="0" smtClean="0">
                <a:cs typeface="Arial" charset="0"/>
              </a:rPr>
              <a:t>    </a:t>
            </a:r>
            <a:r>
              <a:rPr lang="ru-RU" altLang="ru-RU" sz="1200" dirty="0" smtClean="0">
                <a:cs typeface="Arial" charset="0"/>
              </a:rPr>
              <a:t> Ленинградская область</a:t>
            </a:r>
          </a:p>
          <a:p>
            <a:pPr>
              <a:spcBef>
                <a:spcPct val="1000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2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200" dirty="0" smtClean="0">
                <a:cs typeface="Arial" charset="0"/>
                <a:sym typeface="Webdings" pitchFamily="18" charset="2"/>
              </a:rPr>
              <a:t>  </a:t>
            </a:r>
            <a:r>
              <a:rPr lang="ru-RU" altLang="ru-RU" sz="1200" dirty="0" smtClean="0">
                <a:cs typeface="Arial" charset="0"/>
              </a:rPr>
              <a:t>Двуязычный лицей Г. </a:t>
            </a:r>
            <a:r>
              <a:rPr lang="ru-RU" altLang="ru-RU" sz="1200" dirty="0" err="1" smtClean="0">
                <a:cs typeface="Arial" charset="0"/>
              </a:rPr>
              <a:t>Азаки</a:t>
            </a:r>
            <a:r>
              <a:rPr lang="ru-RU" altLang="ru-RU" sz="1200" dirty="0" smtClean="0">
                <a:cs typeface="Arial" charset="0"/>
              </a:rPr>
              <a:t>,</a:t>
            </a:r>
            <a:r>
              <a:rPr lang="en-US" altLang="ru-RU" sz="1200" dirty="0" smtClean="0">
                <a:cs typeface="Arial" charset="0"/>
              </a:rPr>
              <a:t> </a:t>
            </a:r>
          </a:p>
          <a:p>
            <a:pPr>
              <a:spcBef>
                <a:spcPct val="1000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en-US" altLang="ru-RU" sz="1200" dirty="0" smtClean="0">
                <a:cs typeface="Arial" charset="0"/>
              </a:rPr>
              <a:t>     </a:t>
            </a:r>
            <a:r>
              <a:rPr lang="ru-RU" altLang="ru-RU" sz="1200" dirty="0" err="1" smtClean="0">
                <a:cs typeface="Arial" charset="0"/>
              </a:rPr>
              <a:t>г.Кишинев</a:t>
            </a:r>
            <a:r>
              <a:rPr lang="ru-RU" altLang="ru-RU" sz="1200" dirty="0" smtClean="0">
                <a:cs typeface="Arial" charset="0"/>
              </a:rPr>
              <a:t>, Молдова </a:t>
            </a:r>
          </a:p>
          <a:p>
            <a:pPr>
              <a:spcBef>
                <a:spcPct val="1000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200" dirty="0">
                <a:cs typeface="Arial" charset="0"/>
              </a:rPr>
              <a:t> </a:t>
            </a:r>
            <a:r>
              <a:rPr lang="ru-RU" altLang="ru-RU" sz="1200" dirty="0" smtClean="0">
                <a:cs typeface="Arial" charset="0"/>
              </a:rPr>
              <a:t>   и др.</a:t>
            </a:r>
          </a:p>
          <a:p>
            <a:pPr>
              <a:spcBef>
                <a:spcPct val="1000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endParaRPr lang="ru-RU" altLang="ru-RU" sz="1200" dirty="0">
              <a:cs typeface="Arial" charset="0"/>
            </a:endParaRPr>
          </a:p>
          <a:p>
            <a:pPr>
              <a:spcBef>
                <a:spcPct val="1000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endParaRPr lang="ru-RU" altLang="ru-RU" sz="1200" dirty="0" smtClean="0">
              <a:cs typeface="Arial" charset="0"/>
            </a:endParaRPr>
          </a:p>
          <a:p>
            <a:pPr>
              <a:spcBef>
                <a:spcPct val="1000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endParaRPr lang="ru-RU" altLang="ru-RU" sz="1200" dirty="0" smtClean="0">
              <a:cs typeface="Arial" charset="0"/>
            </a:endParaRPr>
          </a:p>
          <a:p>
            <a:pPr>
              <a:spcBef>
                <a:spcPct val="10000"/>
              </a:spcBef>
              <a:buClr>
                <a:schemeClr val="bg2"/>
              </a:buClr>
              <a:buFont typeface="Webdings" pitchFamily="18" charset="2"/>
              <a:buNone/>
              <a:defRPr/>
            </a:pPr>
            <a:endParaRPr lang="ru-RU" altLang="ru-RU" sz="1200" dirty="0" smtClean="0"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643438" y="1084263"/>
            <a:ext cx="4321175" cy="2921000"/>
          </a:xfrm>
          <a:prstGeom prst="rect">
            <a:avLst/>
          </a:prstGeom>
          <a:gradFill rotWithShape="1">
            <a:gsLst>
              <a:gs pos="0">
                <a:srgbClr val="DDDDDD">
                  <a:alpha val="56000"/>
                </a:srgb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>
            <a:spAutoFit/>
          </a:bodyPr>
          <a:lstStyle>
            <a:lvl1pPr marL="854075" indent="-854075" defTabSz="1279525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Century Gothic" pitchFamily="34" charset="0"/>
              </a:defRPr>
            </a:lvl1pPr>
            <a:lvl2pPr marL="1387475" indent="-747713" defTabSz="1279525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Century Gothic" pitchFamily="34" charset="0"/>
              </a:defRPr>
            </a:lvl2pPr>
            <a:lvl3pPr marL="1920875" indent="-641350" defTabSz="1279525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Century Gothic" pitchFamily="34" charset="0"/>
              </a:defRPr>
            </a:lvl3pPr>
            <a:lvl4pPr marL="2454275" indent="-533400" defTabSz="1279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marL="3094038" indent="-533400" defTabSz="1279525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35512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40084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44656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49228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ru-RU" altLang="ru-RU" sz="1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Учебные заведения во Франции</a:t>
            </a: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1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100" dirty="0" smtClean="0">
                <a:cs typeface="Arial" charset="0"/>
                <a:sym typeface="Webdings" pitchFamily="18" charset="2"/>
              </a:rPr>
              <a:t>      </a:t>
            </a:r>
            <a:r>
              <a:rPr lang="ru-RU" altLang="ru-RU" sz="1100" dirty="0" smtClean="0">
                <a:cs typeface="Arial" charset="0"/>
                <a:sym typeface="Webdings" pitchFamily="18" charset="2"/>
              </a:rPr>
              <a:t>Лицей </a:t>
            </a:r>
            <a:r>
              <a:rPr lang="ru-RU" altLang="ru-RU" sz="1100" dirty="0" err="1" smtClean="0">
                <a:cs typeface="Arial" charset="0"/>
                <a:sym typeface="Webdings" pitchFamily="18" charset="2"/>
              </a:rPr>
              <a:t>Виала</a:t>
            </a:r>
            <a:r>
              <a:rPr lang="ru-RU" altLang="ru-RU" sz="1100" dirty="0" smtClean="0">
                <a:cs typeface="Arial" charset="0"/>
                <a:sym typeface="Webdings" pitchFamily="18" charset="2"/>
              </a:rPr>
              <a:t> Ла </a:t>
            </a:r>
            <a:r>
              <a:rPr lang="ru-RU" altLang="ru-RU" sz="1100" dirty="0" err="1" smtClean="0">
                <a:cs typeface="Arial" charset="0"/>
                <a:sym typeface="Webdings" pitchFamily="18" charset="2"/>
              </a:rPr>
              <a:t>Коста</a:t>
            </a:r>
            <a:r>
              <a:rPr lang="ru-RU" altLang="ru-RU" sz="1100" dirty="0" smtClean="0">
                <a:cs typeface="Arial" charset="0"/>
                <a:sym typeface="Webdings" pitchFamily="18" charset="2"/>
              </a:rPr>
              <a:t>, г. Салон в Провансе</a:t>
            </a:r>
            <a:endParaRPr lang="ru-RU" altLang="ru-RU" sz="1100" dirty="0" smtClean="0">
              <a:cs typeface="Arial" charset="0"/>
            </a:endParaRP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1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100" dirty="0" smtClean="0">
                <a:cs typeface="Arial" charset="0"/>
                <a:sym typeface="Webdings" pitchFamily="18" charset="2"/>
              </a:rPr>
              <a:t>     </a:t>
            </a:r>
            <a:r>
              <a:rPr lang="ru-RU" altLang="ru-RU" sz="1100" dirty="0" smtClean="0">
                <a:cs typeface="Arial" charset="0"/>
                <a:sym typeface="Webdings" pitchFamily="18" charset="2"/>
              </a:rPr>
              <a:t>Лицей Святой Терезы, </a:t>
            </a: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100" dirty="0" smtClean="0">
                <a:cs typeface="Arial" charset="0"/>
                <a:sym typeface="Webdings" pitchFamily="18" charset="2"/>
              </a:rPr>
              <a:t>          г. </a:t>
            </a:r>
            <a:r>
              <a:rPr lang="ru-RU" altLang="ru-RU" sz="1100" dirty="0" err="1" smtClean="0">
                <a:cs typeface="Arial" charset="0"/>
                <a:sym typeface="Webdings" pitchFamily="18" charset="2"/>
              </a:rPr>
              <a:t>Озур</a:t>
            </a:r>
            <a:r>
              <a:rPr lang="ru-RU" altLang="ru-RU" sz="1100" dirty="0" smtClean="0">
                <a:cs typeface="Arial" charset="0"/>
                <a:sym typeface="Webdings" pitchFamily="18" charset="2"/>
              </a:rPr>
              <a:t>–ля-</a:t>
            </a:r>
            <a:r>
              <a:rPr lang="ru-RU" altLang="ru-RU" sz="1100" dirty="0" err="1" smtClean="0">
                <a:cs typeface="Arial" charset="0"/>
                <a:sym typeface="Webdings" pitchFamily="18" charset="2"/>
              </a:rPr>
              <a:t>Ферьер</a:t>
            </a:r>
            <a:endParaRPr lang="ru-RU" altLang="ru-RU" sz="1100" dirty="0" smtClean="0">
              <a:cs typeface="Arial" charset="0"/>
              <a:sym typeface="Webdings" pitchFamily="18" charset="2"/>
            </a:endParaRP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1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100" dirty="0" smtClean="0">
                <a:cs typeface="Arial" charset="0"/>
                <a:sym typeface="Webdings" pitchFamily="18" charset="2"/>
              </a:rPr>
              <a:t>     </a:t>
            </a:r>
            <a:r>
              <a:rPr lang="ru-RU" altLang="ru-RU" sz="1100" dirty="0" smtClean="0">
                <a:cs typeface="Arial" charset="0"/>
                <a:sym typeface="Webdings" pitchFamily="18" charset="2"/>
              </a:rPr>
              <a:t>Коллеж Анри </a:t>
            </a:r>
            <a:r>
              <a:rPr lang="ru-RU" altLang="ru-RU" sz="1100" dirty="0" err="1" smtClean="0">
                <a:cs typeface="Arial" charset="0"/>
                <a:sym typeface="Webdings" pitchFamily="18" charset="2"/>
              </a:rPr>
              <a:t>Брюне</a:t>
            </a:r>
            <a:r>
              <a:rPr lang="ru-RU" altLang="ru-RU" sz="1100" dirty="0" smtClean="0">
                <a:cs typeface="Arial" charset="0"/>
                <a:sym typeface="Webdings" pitchFamily="18" charset="2"/>
              </a:rPr>
              <a:t>, г. Кан</a:t>
            </a:r>
            <a:r>
              <a:rPr lang="ru-RU" altLang="ru-RU" sz="1100" dirty="0" smtClean="0">
                <a:cs typeface="Arial" charset="0"/>
              </a:rPr>
              <a:t> </a:t>
            </a: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1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100" dirty="0" smtClean="0">
                <a:cs typeface="Arial" charset="0"/>
                <a:sym typeface="Webdings" pitchFamily="18" charset="2"/>
              </a:rPr>
              <a:t> </a:t>
            </a:r>
            <a:r>
              <a:rPr lang="ru-RU" altLang="ru-RU" sz="1100" dirty="0" smtClean="0">
                <a:cs typeface="Arial" charset="0"/>
                <a:sym typeface="Webdings" pitchFamily="18" charset="2"/>
              </a:rPr>
              <a:t>    </a:t>
            </a:r>
            <a:r>
              <a:rPr lang="ru-RU" altLang="ru-RU" sz="1100" dirty="0" smtClean="0">
                <a:cs typeface="Arial" charset="0"/>
              </a:rPr>
              <a:t>Коллеж </a:t>
            </a:r>
            <a:r>
              <a:rPr lang="ru-RU" altLang="ru-RU" sz="1100" dirty="0" err="1" smtClean="0">
                <a:cs typeface="Arial" charset="0"/>
              </a:rPr>
              <a:t>Камиль</a:t>
            </a:r>
            <a:r>
              <a:rPr lang="ru-RU" altLang="ru-RU" sz="1100" dirty="0" smtClean="0">
                <a:cs typeface="Arial" charset="0"/>
              </a:rPr>
              <a:t>  </a:t>
            </a:r>
            <a:r>
              <a:rPr lang="ru-RU" altLang="ru-RU" sz="1100" dirty="0" err="1" smtClean="0">
                <a:cs typeface="Arial" charset="0"/>
              </a:rPr>
              <a:t>Клодель</a:t>
            </a:r>
            <a:r>
              <a:rPr lang="ru-RU" altLang="ru-RU" sz="1100" dirty="0" smtClean="0">
                <a:cs typeface="Arial" charset="0"/>
              </a:rPr>
              <a:t>, </a:t>
            </a:r>
            <a:r>
              <a:rPr lang="en-US" altLang="ru-RU" sz="1100" dirty="0" smtClean="0">
                <a:cs typeface="Arial" charset="0"/>
              </a:rPr>
              <a:t>  </a:t>
            </a:r>
            <a:r>
              <a:rPr lang="ru-RU" altLang="ru-RU" sz="1100" dirty="0" smtClean="0">
                <a:cs typeface="Arial" charset="0"/>
              </a:rPr>
              <a:t>г. Париж</a:t>
            </a: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1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100" dirty="0" smtClean="0">
                <a:cs typeface="Arial" charset="0"/>
                <a:sym typeface="Webdings" pitchFamily="18" charset="2"/>
              </a:rPr>
              <a:t>      </a:t>
            </a:r>
            <a:r>
              <a:rPr lang="ru-RU" altLang="ru-RU" sz="1100" dirty="0" smtClean="0">
                <a:cs typeface="Arial" charset="0"/>
              </a:rPr>
              <a:t>Коллеж Марио </a:t>
            </a:r>
            <a:r>
              <a:rPr lang="ru-RU" altLang="ru-RU" sz="1100" dirty="0" err="1" smtClean="0">
                <a:cs typeface="Arial" charset="0"/>
              </a:rPr>
              <a:t>Менье</a:t>
            </a:r>
            <a:r>
              <a:rPr lang="ru-RU" altLang="ru-RU" sz="1100" dirty="0" smtClean="0">
                <a:cs typeface="Arial" charset="0"/>
              </a:rPr>
              <a:t>, </a:t>
            </a:r>
            <a:r>
              <a:rPr lang="ru-RU" altLang="ru-RU" sz="1100" dirty="0" err="1" smtClean="0">
                <a:cs typeface="Arial" charset="0"/>
              </a:rPr>
              <a:t>г.Монбризон</a:t>
            </a:r>
            <a:endParaRPr lang="ru-RU" altLang="ru-RU" sz="1100" dirty="0" smtClean="0">
              <a:cs typeface="Arial" charset="0"/>
            </a:endParaRPr>
          </a:p>
          <a:p>
            <a:pPr>
              <a:buClr>
                <a:schemeClr val="bg2"/>
              </a:buClr>
              <a:buFontTx/>
              <a:buNone/>
              <a:defRPr/>
            </a:pPr>
            <a:r>
              <a:rPr lang="ru-RU" altLang="ru-RU" sz="1100" dirty="0" smtClean="0">
                <a:cs typeface="Arial" charset="0"/>
                <a:sym typeface="Webdings" pitchFamily="18" charset="2"/>
              </a:rPr>
              <a:t></a:t>
            </a:r>
            <a:r>
              <a:rPr lang="ru-RU" sz="1100" dirty="0" smtClean="0">
                <a:cs typeface="Arial" charset="0"/>
              </a:rPr>
              <a:t>      Коллеж </a:t>
            </a:r>
            <a:r>
              <a:rPr lang="ru-RU" sz="1100" dirty="0" err="1">
                <a:cs typeface="Arial" charset="0"/>
              </a:rPr>
              <a:t>Кондорсэ</a:t>
            </a:r>
            <a:r>
              <a:rPr lang="ru-RU" sz="1100" dirty="0">
                <a:cs typeface="Arial" charset="0"/>
              </a:rPr>
              <a:t> (</a:t>
            </a:r>
            <a:r>
              <a:rPr lang="en-US" sz="1100" dirty="0" err="1">
                <a:cs typeface="Arial" charset="0"/>
              </a:rPr>
              <a:t>Collège</a:t>
            </a:r>
            <a:r>
              <a:rPr lang="en-US" sz="1100" dirty="0">
                <a:cs typeface="Arial" charset="0"/>
              </a:rPr>
              <a:t> </a:t>
            </a:r>
            <a:r>
              <a:rPr lang="en-US" sz="1100" dirty="0" smtClean="0">
                <a:cs typeface="Arial" charset="0"/>
              </a:rPr>
              <a:t>Condorcet</a:t>
            </a:r>
            <a:r>
              <a:rPr lang="ru-RU" sz="1100" dirty="0" smtClean="0">
                <a:cs typeface="Arial" charset="0"/>
              </a:rPr>
              <a:t>)г. Париж</a:t>
            </a:r>
          </a:p>
          <a:p>
            <a:pPr>
              <a:buClr>
                <a:schemeClr val="bg2"/>
              </a:buClr>
              <a:buFontTx/>
              <a:buNone/>
              <a:defRPr/>
            </a:pPr>
            <a:r>
              <a:rPr lang="ru-RU" altLang="ru-RU" sz="1100" dirty="0" smtClean="0">
                <a:cs typeface="Arial" charset="0"/>
                <a:sym typeface="Webdings" pitchFamily="18" charset="2"/>
              </a:rPr>
              <a:t></a:t>
            </a:r>
            <a:r>
              <a:rPr lang="ru-RU" sz="1100" dirty="0" smtClean="0">
                <a:cs typeface="Arial" charset="0"/>
              </a:rPr>
              <a:t>      Интернациональный </a:t>
            </a:r>
            <a:r>
              <a:rPr lang="ru-RU" sz="1100" dirty="0">
                <a:cs typeface="Arial" charset="0"/>
              </a:rPr>
              <a:t>лицей (</a:t>
            </a:r>
            <a:r>
              <a:rPr lang="ru-RU" sz="1100" dirty="0" err="1" smtClean="0">
                <a:cs typeface="Arial" charset="0"/>
              </a:rPr>
              <a:t>Lycée</a:t>
            </a:r>
            <a:endParaRPr lang="ru-RU" sz="1100" dirty="0">
              <a:cs typeface="Arial" charset="0"/>
            </a:endParaRPr>
          </a:p>
          <a:p>
            <a:pPr>
              <a:buClr>
                <a:schemeClr val="bg2"/>
              </a:buClr>
              <a:buFontTx/>
              <a:buNone/>
              <a:defRPr/>
            </a:pPr>
            <a:r>
              <a:rPr lang="ru-RU" sz="1100" dirty="0" smtClean="0">
                <a:cs typeface="Arial" charset="0"/>
              </a:rPr>
              <a:t>           </a:t>
            </a:r>
            <a:r>
              <a:rPr lang="ru-RU" sz="1100" dirty="0" err="1" smtClean="0">
                <a:cs typeface="Arial" charset="0"/>
              </a:rPr>
              <a:t>International</a:t>
            </a:r>
            <a:r>
              <a:rPr lang="ru-RU" sz="1100" dirty="0" smtClean="0">
                <a:cs typeface="Arial" charset="0"/>
              </a:rPr>
              <a:t> </a:t>
            </a:r>
            <a:r>
              <a:rPr lang="ru-RU" sz="1100" dirty="0" err="1">
                <a:cs typeface="Arial" charset="0"/>
              </a:rPr>
              <a:t>des</a:t>
            </a:r>
            <a:r>
              <a:rPr lang="ru-RU" sz="1100" dirty="0">
                <a:cs typeface="Arial" charset="0"/>
              </a:rPr>
              <a:t> </a:t>
            </a:r>
            <a:r>
              <a:rPr lang="ru-RU" sz="1100" dirty="0" err="1" smtClean="0">
                <a:cs typeface="Arial" charset="0"/>
              </a:rPr>
              <a:t>Pontonniers</a:t>
            </a:r>
            <a:r>
              <a:rPr lang="ru-RU" sz="1100" dirty="0" smtClean="0">
                <a:cs typeface="Arial" charset="0"/>
              </a:rPr>
              <a:t>)           г. Страсбург</a:t>
            </a:r>
            <a:endParaRPr lang="en-US" sz="1100" b="1" dirty="0">
              <a:solidFill>
                <a:srgbClr val="003366"/>
              </a:solidFill>
              <a:latin typeface="Georgia"/>
              <a:cs typeface="Arial" charset="0"/>
            </a:endParaRPr>
          </a:p>
          <a:p>
            <a:pPr marL="0" indent="0" algn="ctr">
              <a:buClr>
                <a:schemeClr val="bg2"/>
              </a:buClr>
              <a:buFontTx/>
              <a:buNone/>
              <a:defRPr/>
            </a:pPr>
            <a:r>
              <a:rPr lang="ru-RU" sz="1100" dirty="0" smtClean="0">
                <a:cs typeface="Arial" charset="0"/>
              </a:rPr>
              <a:t>   </a:t>
            </a:r>
            <a:r>
              <a:rPr lang="fr-FR" sz="1100" dirty="0" smtClean="0">
                <a:cs typeface="Arial" charset="0"/>
              </a:rPr>
              <a:t>Лицей </a:t>
            </a:r>
            <a:r>
              <a:rPr lang="fr-FR" sz="1100" dirty="0">
                <a:cs typeface="Arial" charset="0"/>
              </a:rPr>
              <a:t>Фенелон (Ecole privée catholique Fénelon </a:t>
            </a:r>
            <a:r>
              <a:rPr lang="fr-FR" sz="1100" dirty="0" smtClean="0">
                <a:cs typeface="Arial" charset="0"/>
              </a:rPr>
              <a:t>-ujours)</a:t>
            </a:r>
            <a:r>
              <a:rPr lang="ru-RU" sz="1100" dirty="0" smtClean="0">
                <a:cs typeface="Arial" charset="0"/>
              </a:rPr>
              <a:t>Парижский       регион</a:t>
            </a:r>
          </a:p>
          <a:p>
            <a:pPr marL="0" indent="0">
              <a:buClr>
                <a:schemeClr val="bg2"/>
              </a:buClr>
              <a:buFontTx/>
              <a:buNone/>
              <a:defRPr/>
            </a:pPr>
            <a:r>
              <a:rPr lang="ru-RU" sz="1100" dirty="0">
                <a:cs typeface="Arial" charset="0"/>
              </a:rPr>
              <a:t> </a:t>
            </a:r>
            <a:r>
              <a:rPr lang="ru-RU" sz="1100" dirty="0" smtClean="0">
                <a:cs typeface="Arial" charset="0"/>
              </a:rPr>
              <a:t>       Эльзасская школа , г. Париж</a:t>
            </a:r>
          </a:p>
          <a:p>
            <a:pPr>
              <a:buClr>
                <a:schemeClr val="bg2"/>
              </a:buClr>
              <a:buFont typeface="Webdings"/>
              <a:buChar char="ÿ"/>
              <a:defRPr/>
            </a:pPr>
            <a:endParaRPr lang="ru-RU" altLang="ru-RU" sz="1100" dirty="0" smtClean="0">
              <a:cs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435600" y="4002088"/>
            <a:ext cx="3529013" cy="2828925"/>
          </a:xfrm>
          <a:prstGeom prst="rect">
            <a:avLst/>
          </a:prstGeom>
          <a:gradFill rotWithShape="1">
            <a:gsLst>
              <a:gs pos="0">
                <a:srgbClr val="DDDDDD">
                  <a:alpha val="56000"/>
                </a:srgbClr>
              </a:gs>
              <a:gs pos="100000">
                <a:schemeClr val="bg1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>
            <a:spAutoFit/>
          </a:bodyPr>
          <a:lstStyle>
            <a:lvl1pPr marL="854075" indent="-854075" defTabSz="1279525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Century Gothic" pitchFamily="34" charset="0"/>
              </a:defRPr>
            </a:lvl1pPr>
            <a:lvl2pPr marL="1387475" indent="-747713" defTabSz="1279525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Century Gothic" pitchFamily="34" charset="0"/>
              </a:defRPr>
            </a:lvl2pPr>
            <a:lvl3pPr marL="1920875" indent="-641350" defTabSz="1279525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Century Gothic" pitchFamily="34" charset="0"/>
              </a:defRPr>
            </a:lvl3pPr>
            <a:lvl4pPr marL="2454275" indent="-533400" defTabSz="1279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marL="3094038" indent="-533400" defTabSz="1279525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35512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40084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44656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49228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ru-RU" altLang="ru-RU" sz="1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Учебные заведения Европы</a:t>
            </a: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2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200" dirty="0" smtClean="0">
                <a:cs typeface="Arial" charset="0"/>
                <a:sym typeface="Webdings" pitchFamily="18" charset="2"/>
              </a:rPr>
              <a:t>    </a:t>
            </a:r>
            <a:r>
              <a:rPr lang="ru-RU" altLang="ru-RU" sz="1200" b="1" dirty="0" smtClean="0">
                <a:cs typeface="Arial" charset="0"/>
              </a:rPr>
              <a:t>Польша 	</a:t>
            </a: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en-US" altLang="ru-RU" sz="1200" dirty="0" smtClean="0">
                <a:cs typeface="Arial" charset="0"/>
              </a:rPr>
              <a:t>   </a:t>
            </a:r>
            <a:r>
              <a:rPr lang="ru-RU" altLang="ru-RU" sz="1100" dirty="0" smtClean="0">
                <a:cs typeface="Arial" charset="0"/>
              </a:rPr>
              <a:t>Лицей </a:t>
            </a:r>
            <a:r>
              <a:rPr lang="ru-RU" altLang="ru-RU" sz="1100" dirty="0" err="1" smtClean="0">
                <a:cs typeface="Arial" charset="0"/>
              </a:rPr>
              <a:t>им.Жмиховской</a:t>
            </a:r>
            <a:r>
              <a:rPr lang="ru-RU" altLang="ru-RU" sz="1100" dirty="0" smtClean="0">
                <a:cs typeface="Arial" charset="0"/>
              </a:rPr>
              <a:t>,</a:t>
            </a:r>
            <a:r>
              <a:rPr lang="en-US" altLang="ru-RU" sz="1100" dirty="0" smtClean="0">
                <a:cs typeface="Arial" charset="0"/>
              </a:rPr>
              <a:t> </a:t>
            </a:r>
            <a:r>
              <a:rPr lang="ru-RU" altLang="ru-RU" sz="1100" dirty="0" err="1" smtClean="0">
                <a:cs typeface="Arial" charset="0"/>
              </a:rPr>
              <a:t>г.Варшава</a:t>
            </a:r>
            <a:endParaRPr lang="ru-RU" altLang="ru-RU" sz="1100" dirty="0" smtClean="0">
              <a:cs typeface="Arial" charset="0"/>
            </a:endParaRP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en-US" altLang="ru-RU" sz="1200" dirty="0" smtClean="0">
                <a:cs typeface="Arial" charset="0"/>
              </a:rPr>
              <a:t>   </a:t>
            </a:r>
            <a:r>
              <a:rPr lang="ru-RU" altLang="ru-RU" sz="1200" dirty="0" smtClean="0">
                <a:cs typeface="Arial" charset="0"/>
              </a:rPr>
              <a:t>Лицей № VIII, г. Вроцлав.</a:t>
            </a: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2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200" dirty="0" smtClean="0">
                <a:cs typeface="Arial" charset="0"/>
                <a:sym typeface="Webdings" pitchFamily="18" charset="2"/>
              </a:rPr>
              <a:t>    </a:t>
            </a:r>
            <a:r>
              <a:rPr lang="ru-RU" altLang="ru-RU" sz="1200" b="1" dirty="0" smtClean="0">
                <a:cs typeface="Arial" charset="0"/>
              </a:rPr>
              <a:t>Германия </a:t>
            </a:r>
            <a:r>
              <a:rPr lang="en-US" altLang="ru-RU" sz="1100" dirty="0" smtClean="0">
                <a:cs typeface="Arial" charset="0"/>
              </a:rPr>
              <a:t> </a:t>
            </a:r>
            <a:r>
              <a:rPr lang="ru-RU" altLang="ru-RU" sz="1100" dirty="0" smtClean="0">
                <a:cs typeface="Arial" charset="0"/>
              </a:rPr>
              <a:t>Гимназия Майнц-</a:t>
            </a:r>
            <a:r>
              <a:rPr lang="ru-RU" altLang="ru-RU" sz="1100" dirty="0" err="1" smtClean="0">
                <a:cs typeface="Arial" charset="0"/>
              </a:rPr>
              <a:t>Гонзенгейм</a:t>
            </a:r>
            <a:r>
              <a:rPr lang="ru-RU" altLang="ru-RU" sz="1200" dirty="0" smtClean="0">
                <a:cs typeface="Arial" charset="0"/>
              </a:rPr>
              <a:t>,</a:t>
            </a:r>
            <a:endParaRPr lang="en-US" altLang="ru-RU" sz="1200" dirty="0" smtClean="0">
              <a:cs typeface="Arial" charset="0"/>
            </a:endParaRP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en-US" altLang="ru-RU" sz="1200" dirty="0" smtClean="0">
                <a:cs typeface="Arial" charset="0"/>
              </a:rPr>
              <a:t>   </a:t>
            </a:r>
            <a:r>
              <a:rPr lang="ru-RU" altLang="ru-RU" sz="1200" dirty="0" err="1" smtClean="0">
                <a:cs typeface="Arial" charset="0"/>
              </a:rPr>
              <a:t>г.Майнц</a:t>
            </a:r>
            <a:endParaRPr lang="ru-RU" altLang="ru-RU" sz="1200" dirty="0" smtClean="0">
              <a:cs typeface="Arial" charset="0"/>
            </a:endParaRP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2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200" dirty="0" smtClean="0">
                <a:cs typeface="Arial" charset="0"/>
                <a:sym typeface="Webdings" pitchFamily="18" charset="2"/>
              </a:rPr>
              <a:t>    </a:t>
            </a:r>
            <a:r>
              <a:rPr lang="ru-RU" altLang="ru-RU" sz="1200" b="1" dirty="0" smtClean="0">
                <a:cs typeface="Arial" charset="0"/>
              </a:rPr>
              <a:t>Финляндия </a:t>
            </a:r>
            <a:r>
              <a:rPr lang="ru-RU" altLang="ru-RU" sz="1100" dirty="0" smtClean="0">
                <a:cs typeface="Arial" charset="0"/>
              </a:rPr>
              <a:t>Франко-финский лицей,</a:t>
            </a:r>
            <a:endParaRPr lang="en-US" altLang="ru-RU" sz="1100" dirty="0" smtClean="0">
              <a:cs typeface="Arial" charset="0"/>
            </a:endParaRP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en-US" altLang="ru-RU" sz="1100" dirty="0" smtClean="0">
                <a:cs typeface="Arial" charset="0"/>
              </a:rPr>
              <a:t>   </a:t>
            </a:r>
            <a:r>
              <a:rPr lang="ru-RU" altLang="ru-RU" sz="1100" dirty="0" err="1" smtClean="0">
                <a:cs typeface="Arial" charset="0"/>
              </a:rPr>
              <a:t>г.Хельсинки</a:t>
            </a:r>
            <a:endParaRPr lang="ru-RU" altLang="ru-RU" sz="1100" dirty="0" smtClean="0">
              <a:cs typeface="Arial" charset="0"/>
            </a:endParaRP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100" dirty="0" smtClean="0">
                <a:cs typeface="Arial" charset="0"/>
              </a:rPr>
              <a:t>    Школа искусств, г. Хельсинки</a:t>
            </a:r>
            <a:endParaRPr lang="ru-RU" altLang="ru-RU" sz="1100" dirty="0">
              <a:cs typeface="Arial" charset="0"/>
            </a:endParaRPr>
          </a:p>
          <a:p>
            <a:pPr>
              <a:buClr>
                <a:schemeClr val="bg2"/>
              </a:buClr>
              <a:buFont typeface="Webdings" pitchFamily="18" charset="2"/>
              <a:buNone/>
              <a:defRPr/>
            </a:pPr>
            <a:r>
              <a:rPr lang="ru-RU" altLang="ru-RU" sz="1100" b="1" dirty="0" smtClean="0">
                <a:cs typeface="Arial" charset="0"/>
              </a:rPr>
              <a:t>    Великобритания </a:t>
            </a:r>
            <a:r>
              <a:rPr lang="ru-RU" altLang="ru-RU" sz="1100" dirty="0" smtClean="0">
                <a:cs typeface="Arial" charset="0"/>
                <a:sym typeface="Webdings" pitchFamily="18" charset="2"/>
              </a:rPr>
              <a:t></a:t>
            </a:r>
            <a:r>
              <a:rPr lang="en-US" altLang="ru-RU" sz="1100" dirty="0" smtClean="0">
                <a:cs typeface="Arial" charset="0"/>
                <a:sym typeface="Webdings" pitchFamily="18" charset="2"/>
              </a:rPr>
              <a:t> </a:t>
            </a:r>
            <a:r>
              <a:rPr lang="fr-FR" sz="1100" dirty="0" smtClean="0">
                <a:cs typeface="Arial" charset="0"/>
              </a:rPr>
              <a:t>Лицей </a:t>
            </a:r>
            <a:r>
              <a:rPr lang="fr-FR" sz="1100" dirty="0">
                <a:cs typeface="Arial" charset="0"/>
              </a:rPr>
              <a:t>им. Шарля де </a:t>
            </a:r>
            <a:r>
              <a:rPr lang="fr-FR" sz="1100" dirty="0" smtClean="0">
                <a:cs typeface="Arial" charset="0"/>
              </a:rPr>
              <a:t>Голля</a:t>
            </a:r>
            <a:endParaRPr lang="ru-RU" sz="1100" dirty="0" smtClean="0">
              <a:cs typeface="Arial" charset="0"/>
            </a:endParaRPr>
          </a:p>
          <a:p>
            <a:pPr>
              <a:buClr>
                <a:schemeClr val="bg2"/>
              </a:buClr>
              <a:buFontTx/>
              <a:buNone/>
              <a:defRPr/>
            </a:pPr>
            <a:r>
              <a:rPr lang="fr-FR" sz="1100" dirty="0" smtClean="0">
                <a:cs typeface="Arial" charset="0"/>
              </a:rPr>
              <a:t>(Lycée </a:t>
            </a:r>
            <a:r>
              <a:rPr lang="fr-FR" sz="1100" dirty="0">
                <a:cs typeface="Arial" charset="0"/>
              </a:rPr>
              <a:t>français Charles de </a:t>
            </a:r>
            <a:r>
              <a:rPr lang="fr-FR" sz="1100" dirty="0" smtClean="0">
                <a:cs typeface="Arial" charset="0"/>
              </a:rPr>
              <a:t>Gaulle)</a:t>
            </a:r>
            <a:r>
              <a:rPr lang="ru-RU" sz="1100" dirty="0">
                <a:cs typeface="Arial" charset="0"/>
              </a:rPr>
              <a:t> </a:t>
            </a:r>
            <a:r>
              <a:rPr lang="ru-RU" sz="1100" dirty="0" err="1" smtClean="0">
                <a:cs typeface="Arial" charset="0"/>
              </a:rPr>
              <a:t>г.Лондон</a:t>
            </a:r>
            <a:endParaRPr lang="ru-RU" sz="1100" dirty="0" smtClean="0">
              <a:cs typeface="Arial" charset="0"/>
            </a:endParaRPr>
          </a:p>
          <a:p>
            <a:pPr>
              <a:buClr>
                <a:schemeClr val="bg2"/>
              </a:buClr>
              <a:buFontTx/>
              <a:buNone/>
              <a:defRPr/>
            </a:pPr>
            <a:r>
              <a:rPr lang="ru-RU" sz="1100" b="1" dirty="0">
                <a:solidFill>
                  <a:srgbClr val="003366"/>
                </a:solidFill>
                <a:latin typeface="Century Schoolbook" panose="02040604050505020304" pitchFamily="18" charset="0"/>
                <a:cs typeface="Arial" charset="0"/>
              </a:rPr>
              <a:t> </a:t>
            </a:r>
            <a:r>
              <a:rPr lang="ru-RU" sz="1100" b="1" dirty="0" smtClean="0">
                <a:solidFill>
                  <a:srgbClr val="003366"/>
                </a:solidFill>
                <a:latin typeface="Century Schoolbook" panose="02040604050505020304" pitchFamily="18" charset="0"/>
                <a:cs typeface="Arial" charset="0"/>
              </a:rPr>
              <a:t>      </a:t>
            </a:r>
            <a:r>
              <a:rPr lang="ru-RU" sz="1100" b="1" dirty="0" smtClean="0">
                <a:cs typeface="Arial" charset="0"/>
              </a:rPr>
              <a:t>Австрия </a:t>
            </a:r>
            <a:r>
              <a:rPr lang="ru-RU" sz="1100" dirty="0" smtClean="0">
                <a:cs typeface="Arial" charset="0"/>
              </a:rPr>
              <a:t>Гимназия №2, г. Вена</a:t>
            </a:r>
            <a:endParaRPr lang="fr-FR" sz="1100" dirty="0">
              <a:cs typeface="Arial" charset="0"/>
            </a:endParaRPr>
          </a:p>
        </p:txBody>
      </p:sp>
      <p:cxnSp>
        <p:nvCxnSpPr>
          <p:cNvPr id="30730" name="AutoShape 14"/>
          <p:cNvCxnSpPr>
            <a:cxnSpLocks noChangeShapeType="1"/>
          </p:cNvCxnSpPr>
          <p:nvPr/>
        </p:nvCxnSpPr>
        <p:spPr bwMode="auto">
          <a:xfrm flipV="1">
            <a:off x="2787650" y="4464050"/>
            <a:ext cx="1154113" cy="42545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 type="oval" w="sm" len="sm"/>
            <a:tailEnd type="oval" w="sm" len="sm"/>
          </a:ln>
          <a:effectLst/>
        </p:spPr>
      </p:cxnSp>
      <p:cxnSp>
        <p:nvCxnSpPr>
          <p:cNvPr id="30731" name="AutoShape 16"/>
          <p:cNvCxnSpPr>
            <a:cxnSpLocks noChangeShapeType="1"/>
          </p:cNvCxnSpPr>
          <p:nvPr/>
        </p:nvCxnSpPr>
        <p:spPr bwMode="auto">
          <a:xfrm>
            <a:off x="2632075" y="3573463"/>
            <a:ext cx="1050925" cy="557212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 type="oval" w="sm" len="sm"/>
            <a:tailEnd type="oval" w="sm" len="sm"/>
          </a:ln>
          <a:effectLst/>
        </p:spPr>
      </p:cxnSp>
      <p:cxnSp>
        <p:nvCxnSpPr>
          <p:cNvPr id="30732" name="AutoShape 17"/>
          <p:cNvCxnSpPr>
            <a:cxnSpLocks noChangeShapeType="1"/>
          </p:cNvCxnSpPr>
          <p:nvPr/>
        </p:nvCxnSpPr>
        <p:spPr bwMode="auto">
          <a:xfrm>
            <a:off x="2787650" y="1598613"/>
            <a:ext cx="1169988" cy="2532062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 type="oval" w="sm" len="sm"/>
            <a:tailEnd type="oval" w="sm" len="sm"/>
          </a:ln>
          <a:effectLst/>
        </p:spPr>
      </p:cxnSp>
      <p:cxnSp>
        <p:nvCxnSpPr>
          <p:cNvPr id="30733" name="AutoShape 19"/>
          <p:cNvCxnSpPr>
            <a:cxnSpLocks noChangeShapeType="1"/>
          </p:cNvCxnSpPr>
          <p:nvPr/>
        </p:nvCxnSpPr>
        <p:spPr bwMode="auto">
          <a:xfrm flipH="1">
            <a:off x="4154488" y="1581150"/>
            <a:ext cx="488950" cy="1719263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 type="oval" w="sm" len="sm"/>
            <a:tailEnd type="oval" w="sm" len="sm"/>
          </a:ln>
          <a:effectLst/>
        </p:spPr>
      </p:cxnSp>
      <p:cxnSp>
        <p:nvCxnSpPr>
          <p:cNvPr id="30734" name="AutoShape 20"/>
          <p:cNvCxnSpPr>
            <a:cxnSpLocks noChangeShapeType="1"/>
            <a:endCxn id="16" idx="1"/>
          </p:cNvCxnSpPr>
          <p:nvPr/>
        </p:nvCxnSpPr>
        <p:spPr bwMode="auto">
          <a:xfrm>
            <a:off x="2671763" y="2417763"/>
            <a:ext cx="1011237" cy="158750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 type="oval" w="sm" len="sm"/>
            <a:tailEnd type="oval" w="sm" len="sm"/>
          </a:ln>
          <a:effectLst/>
        </p:spPr>
      </p:cxnSp>
      <p:pic>
        <p:nvPicPr>
          <p:cNvPr id="16" name="Picture 22" descr="logo_171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82547" y="3299619"/>
            <a:ext cx="1155700" cy="14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070225" y="4965700"/>
            <a:ext cx="2168525" cy="18653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>
                  <a:alpha val="5600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8001" tIns="64001" rIns="128001" bIns="64001">
            <a:spAutoFit/>
          </a:bodyPr>
          <a:lstStyle>
            <a:lvl1pPr marL="854075" indent="-854075" defTabSz="1279525">
              <a:spcBef>
                <a:spcPct val="20000"/>
              </a:spcBef>
              <a:buChar char="•"/>
              <a:defRPr sz="4500">
                <a:solidFill>
                  <a:schemeClr val="tx1"/>
                </a:solidFill>
                <a:latin typeface="Century Gothic" pitchFamily="34" charset="0"/>
              </a:defRPr>
            </a:lvl1pPr>
            <a:lvl2pPr marL="1387475" indent="-747713" defTabSz="1279525">
              <a:spcBef>
                <a:spcPct val="20000"/>
              </a:spcBef>
              <a:buChar char="–"/>
              <a:defRPr sz="3900">
                <a:solidFill>
                  <a:schemeClr val="tx1"/>
                </a:solidFill>
                <a:latin typeface="Century Gothic" pitchFamily="34" charset="0"/>
              </a:defRPr>
            </a:lvl2pPr>
            <a:lvl3pPr marL="1920875" indent="-641350" defTabSz="1279525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Century Gothic" pitchFamily="34" charset="0"/>
              </a:defRPr>
            </a:lvl3pPr>
            <a:lvl4pPr marL="2454275" indent="-533400" defTabSz="1279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4pPr>
            <a:lvl5pPr marL="3094038" indent="-533400" defTabSz="1279525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5pPr>
            <a:lvl6pPr marL="35512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6pPr>
            <a:lvl7pPr marL="40084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7pPr>
            <a:lvl8pPr marL="44656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8pPr>
            <a:lvl9pPr marL="4922838" indent="-533400" defTabSz="1279525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ru-RU" altLang="ru-RU" sz="1200" b="1" dirty="0" smtClean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ВУЗы Санкт-Петербурга</a:t>
            </a:r>
          </a:p>
          <a:p>
            <a:pPr marL="0" indent="0" algn="ctr">
              <a:buClr>
                <a:schemeClr val="bg2"/>
              </a:buClr>
              <a:buFontTx/>
              <a:buNone/>
              <a:defRPr/>
            </a:pPr>
            <a:r>
              <a:rPr lang="ru-RU" altLang="ru-RU" sz="1200" b="1" dirty="0" smtClean="0">
                <a:cs typeface="Arial" charset="0"/>
              </a:rPr>
              <a:t>СПбГУ</a:t>
            </a:r>
            <a:r>
              <a:rPr lang="ru-RU" altLang="ru-RU" sz="1200" dirty="0" smtClean="0">
                <a:cs typeface="Arial" charset="0"/>
              </a:rPr>
              <a:t> </a:t>
            </a:r>
          </a:p>
          <a:p>
            <a:pPr marL="0" indent="0" algn="ctr">
              <a:buClr>
                <a:schemeClr val="bg2"/>
              </a:buClr>
              <a:buFontTx/>
              <a:buNone/>
              <a:defRPr/>
            </a:pPr>
            <a:r>
              <a:rPr lang="ru-RU" altLang="ru-RU" sz="1200" b="1" dirty="0" smtClean="0">
                <a:cs typeface="Arial" charset="0"/>
              </a:rPr>
              <a:t>РГПУ</a:t>
            </a:r>
            <a:r>
              <a:rPr lang="ru-RU" altLang="ru-RU" sz="1200" dirty="0" smtClean="0">
                <a:cs typeface="Arial" charset="0"/>
              </a:rPr>
              <a:t> </a:t>
            </a:r>
          </a:p>
          <a:p>
            <a:pPr marL="0" indent="0" algn="ctr">
              <a:buClr>
                <a:schemeClr val="bg2"/>
              </a:buClr>
              <a:buFontTx/>
              <a:buNone/>
              <a:defRPr/>
            </a:pPr>
            <a:r>
              <a:rPr lang="ru-RU" altLang="ru-RU" sz="1200" b="1" dirty="0" smtClean="0">
                <a:cs typeface="Arial" charset="0"/>
              </a:rPr>
              <a:t>СПбГУ ИТМО</a:t>
            </a:r>
            <a:r>
              <a:rPr lang="ru-RU" altLang="ru-RU" sz="1200" dirty="0" smtClean="0">
                <a:cs typeface="Arial" charset="0"/>
              </a:rPr>
              <a:t>  </a:t>
            </a:r>
          </a:p>
          <a:p>
            <a:pPr marL="0" indent="0" algn="ctr">
              <a:buClr>
                <a:schemeClr val="bg2"/>
              </a:buClr>
              <a:buFontTx/>
              <a:buNone/>
              <a:defRPr/>
            </a:pPr>
            <a:r>
              <a:rPr lang="ru-RU" altLang="ru-RU" sz="1200" b="1" dirty="0" smtClean="0">
                <a:cs typeface="Arial" charset="0"/>
              </a:rPr>
              <a:t>РГГМУ</a:t>
            </a:r>
            <a:r>
              <a:rPr lang="ru-RU" altLang="ru-RU" sz="1200" dirty="0" smtClean="0">
                <a:cs typeface="Arial" charset="0"/>
              </a:rPr>
              <a:t>  </a:t>
            </a:r>
          </a:p>
          <a:p>
            <a:pPr marL="0" indent="0" algn="ctr">
              <a:buClr>
                <a:schemeClr val="bg2"/>
              </a:buClr>
              <a:buFontTx/>
              <a:buNone/>
              <a:defRPr/>
            </a:pPr>
            <a:r>
              <a:rPr lang="ru-RU" altLang="ru-RU" sz="1200" b="1" dirty="0" smtClean="0">
                <a:cs typeface="Arial" charset="0"/>
              </a:rPr>
              <a:t>СПб ГЭУ</a:t>
            </a:r>
            <a:endParaRPr lang="ru-RU" altLang="ru-RU" sz="1200" dirty="0" smtClean="0">
              <a:cs typeface="Arial" charset="0"/>
            </a:endParaRPr>
          </a:p>
          <a:p>
            <a:pPr marL="0" indent="0" algn="ctr">
              <a:buClr>
                <a:schemeClr val="bg2"/>
              </a:buClr>
              <a:buFontTx/>
              <a:buNone/>
              <a:defRPr/>
            </a:pPr>
            <a:r>
              <a:rPr lang="ru-RU" altLang="ru-RU" sz="1200" b="1" dirty="0" smtClean="0">
                <a:cs typeface="Arial" charset="0"/>
              </a:rPr>
              <a:t>МБИ</a:t>
            </a:r>
            <a:r>
              <a:rPr lang="ru-RU" altLang="ru-RU" sz="1200" dirty="0" smtClean="0">
                <a:cs typeface="Arial" charset="0"/>
              </a:rPr>
              <a:t> </a:t>
            </a:r>
          </a:p>
          <a:p>
            <a:pPr marL="0" indent="0" algn="ctr">
              <a:buClr>
                <a:schemeClr val="bg2"/>
              </a:buClr>
              <a:buFontTx/>
              <a:buNone/>
              <a:defRPr/>
            </a:pPr>
            <a:r>
              <a:rPr lang="ru-RU" altLang="ru-RU" sz="1200" b="1" dirty="0" smtClean="0">
                <a:cs typeface="Arial" charset="0"/>
              </a:rPr>
              <a:t>ГУП</a:t>
            </a:r>
            <a:r>
              <a:rPr lang="ru-RU" altLang="ru-RU" sz="1200" dirty="0" smtClean="0">
                <a:cs typeface="Arial" charset="0"/>
              </a:rPr>
              <a:t> </a:t>
            </a:r>
          </a:p>
        </p:txBody>
      </p:sp>
      <p:cxnSp>
        <p:nvCxnSpPr>
          <p:cNvPr id="30737" name="AutoShape 17"/>
          <p:cNvCxnSpPr>
            <a:cxnSpLocks noChangeShapeType="1"/>
          </p:cNvCxnSpPr>
          <p:nvPr/>
        </p:nvCxnSpPr>
        <p:spPr bwMode="auto">
          <a:xfrm>
            <a:off x="4838700" y="4283075"/>
            <a:ext cx="584200" cy="180975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 type="oval" w="sm" len="sm"/>
            <a:tailEnd type="oval" w="sm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901700" y="1855788"/>
            <a:ext cx="7632700" cy="860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2 здания,     1120 учащихся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1776413"/>
            <a:ext cx="1622425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3414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 гимназии</a:t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0" y="590550"/>
            <a:ext cx="9142413" cy="1041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102" name="TextBox 19"/>
          <p:cNvSpPr txBox="1">
            <a:spLocks noChangeArrowheads="1"/>
          </p:cNvSpPr>
          <p:nvPr/>
        </p:nvSpPr>
        <p:spPr bwMode="auto">
          <a:xfrm>
            <a:off x="1691680" y="548680"/>
            <a:ext cx="73310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300" b="1" dirty="0">
                <a:solidFill>
                  <a:srgbClr val="0070C0"/>
                </a:solidFill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</a:rPr>
              <a:t>1950- </a:t>
            </a:r>
            <a:r>
              <a:rPr lang="ru-RU" altLang="ru-RU" b="1" dirty="0">
                <a:solidFill>
                  <a:srgbClr val="0070C0"/>
                </a:solidFill>
              </a:rPr>
              <a:t>открытие  школы</a:t>
            </a:r>
          </a:p>
          <a:p>
            <a:r>
              <a:rPr lang="ru-RU" altLang="ru-RU" dirty="0">
                <a:solidFill>
                  <a:srgbClr val="0070C0"/>
                </a:solidFill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</a:rPr>
              <a:t>1963 </a:t>
            </a:r>
            <a:r>
              <a:rPr lang="ru-RU" altLang="ru-RU" b="1" dirty="0">
                <a:solidFill>
                  <a:srgbClr val="0070C0"/>
                </a:solidFill>
              </a:rPr>
              <a:t>- </a:t>
            </a:r>
            <a:r>
              <a:rPr lang="ru-RU" altLang="ru-RU" dirty="0" smtClean="0">
                <a:solidFill>
                  <a:srgbClr val="0070C0"/>
                </a:solidFill>
              </a:rPr>
              <a:t>школа </a:t>
            </a:r>
            <a:r>
              <a:rPr lang="ru-RU" altLang="ru-RU" dirty="0">
                <a:solidFill>
                  <a:srgbClr val="0070C0"/>
                </a:solidFill>
              </a:rPr>
              <a:t>с  углубленным изучением  французского </a:t>
            </a:r>
            <a:r>
              <a:rPr lang="ru-RU" altLang="ru-RU" dirty="0" smtClean="0">
                <a:solidFill>
                  <a:srgbClr val="0070C0"/>
                </a:solidFill>
              </a:rPr>
              <a:t>языка </a:t>
            </a:r>
            <a:endParaRPr lang="ru-RU" altLang="ru-RU" dirty="0">
              <a:solidFill>
                <a:srgbClr val="0070C0"/>
              </a:solidFill>
            </a:endParaRPr>
          </a:p>
          <a:p>
            <a:r>
              <a:rPr lang="ru-RU" altLang="ru-RU" b="1" dirty="0">
                <a:solidFill>
                  <a:srgbClr val="0070C0"/>
                </a:solidFill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</a:rPr>
              <a:t>1993 </a:t>
            </a:r>
            <a:r>
              <a:rPr lang="ru-RU" altLang="ru-RU" b="1" dirty="0">
                <a:solidFill>
                  <a:srgbClr val="0070C0"/>
                </a:solidFill>
              </a:rPr>
              <a:t>–присвоен статус </a:t>
            </a:r>
            <a:r>
              <a:rPr lang="en-US" altLang="ru-RU" b="1" dirty="0">
                <a:solidFill>
                  <a:srgbClr val="0070C0"/>
                </a:solidFill>
              </a:rPr>
              <a:t>“</a:t>
            </a:r>
            <a:r>
              <a:rPr lang="ru-RU" altLang="ru-RU" b="1" dirty="0">
                <a:solidFill>
                  <a:srgbClr val="0070C0"/>
                </a:solidFill>
              </a:rPr>
              <a:t>ГИМНАЗИЯ</a:t>
            </a:r>
            <a:r>
              <a:rPr lang="en-US" altLang="ru-RU" b="1" dirty="0" smtClean="0">
                <a:solidFill>
                  <a:srgbClr val="0070C0"/>
                </a:solidFill>
              </a:rPr>
              <a:t>”</a:t>
            </a:r>
            <a:endParaRPr lang="ru-RU" altLang="ru-RU" b="1" dirty="0" smtClean="0">
              <a:solidFill>
                <a:srgbClr val="0070C0"/>
              </a:solidFill>
            </a:endParaRPr>
          </a:p>
          <a:p>
            <a:r>
              <a:rPr lang="ru-RU" altLang="ru-RU" b="1" dirty="0" smtClean="0">
                <a:solidFill>
                  <a:srgbClr val="0070C0"/>
                </a:solidFill>
              </a:rPr>
              <a:t>1994 – открытие двуязычного русско-французского отделения, работающего при поддержке Посольства Франции </a:t>
            </a:r>
            <a:endParaRPr lang="ru-RU" altLang="ru-RU" dirty="0">
              <a:solidFill>
                <a:srgbClr val="0070C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00113" y="2854325"/>
            <a:ext cx="7632700" cy="1041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1 место </a:t>
            </a:r>
            <a:r>
              <a:rPr lang="ru-RU" sz="2400" dirty="0">
                <a:solidFill>
                  <a:srgbClr val="0070C0"/>
                </a:solidFill>
              </a:rPr>
              <a:t>в районе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5 место </a:t>
            </a:r>
            <a:r>
              <a:rPr lang="ru-RU" sz="2400" dirty="0">
                <a:solidFill>
                  <a:srgbClr val="0070C0"/>
                </a:solidFill>
              </a:rPr>
              <a:t>в городе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500 </a:t>
            </a:r>
            <a:r>
              <a:rPr lang="ru-RU" sz="2400" dirty="0">
                <a:solidFill>
                  <a:srgbClr val="0070C0"/>
                </a:solidFill>
              </a:rPr>
              <a:t>лучших школ России 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0" y="6021388"/>
            <a:ext cx="9142413" cy="8366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70C0"/>
                </a:solidFill>
              </a:rPr>
              <a:t>                          </a:t>
            </a:r>
            <a:r>
              <a:rPr lang="ru-RU" sz="2400" b="1" dirty="0">
                <a:solidFill>
                  <a:srgbClr val="0070C0"/>
                </a:solidFill>
              </a:rPr>
              <a:t>Гимназия является членом различных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                           ассоциаций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4" y="1768454"/>
            <a:ext cx="1667072" cy="1034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2700" y="2865438"/>
            <a:ext cx="1666875" cy="100806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Рейтинг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гимназии </a:t>
            </a:r>
          </a:p>
        </p:txBody>
      </p:sp>
      <p:pic>
        <p:nvPicPr>
          <p:cNvPr id="410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713" y="6021388"/>
            <a:ext cx="146685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4696" y="5751573"/>
            <a:ext cx="1547664" cy="111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1588" y="5014913"/>
            <a:ext cx="9110662" cy="917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Высокие результаты ЕГЭ и ОГЭ</a:t>
            </a:r>
          </a:p>
          <a:p>
            <a:pPr lvl="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(выше среднего по городу и среди гимназий)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8127" y="2924913"/>
            <a:ext cx="1596023" cy="1042290"/>
          </a:xfrm>
          <a:prstGeom prst="roundRect">
            <a:avLst>
              <a:gd name="adj" fmla="val 2101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70073" y="5836622"/>
            <a:ext cx="13522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778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+mn-lt"/>
                <a:cs typeface="+mn-cs"/>
              </a:rPr>
              <a:t>Ассоциация</a:t>
            </a:r>
          </a:p>
        </p:txBody>
      </p:sp>
      <p:pic>
        <p:nvPicPr>
          <p:cNvPr id="41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50" y="530225"/>
            <a:ext cx="11747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17463" y="3989388"/>
            <a:ext cx="9080500" cy="901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</a:rPr>
              <a:t>                          26 медалистов  (2012-2014 гг.)</a:t>
            </a:r>
          </a:p>
        </p:txBody>
      </p:sp>
      <p:pic>
        <p:nvPicPr>
          <p:cNvPr id="4114" name="Picture 2"/>
          <p:cNvPicPr>
            <a:picLocks noChangeAspect="1" noChangeArrowheads="1"/>
          </p:cNvPicPr>
          <p:nvPr/>
        </p:nvPicPr>
        <p:blipFill>
          <a:blip r:embed="rId9" cstate="print"/>
          <a:srcRect l="15948" r="55952"/>
          <a:stretch>
            <a:fillRect/>
          </a:stretch>
        </p:blipFill>
        <p:spPr bwMode="auto">
          <a:xfrm>
            <a:off x="323850" y="5099050"/>
            <a:ext cx="83026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275" y="3827463"/>
            <a:ext cx="148748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2988" y="3873500"/>
            <a:ext cx="1798637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Всероссийская олимпиада школьников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-150766" y="1041764"/>
          <a:ext cx="7920880" cy="2798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0" y="2852936"/>
          <a:ext cx="6660232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-5855" y="4365104"/>
          <a:ext cx="7992888" cy="2695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087932" y="1628800"/>
            <a:ext cx="3090461" cy="569386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французский язык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английский язык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русский язык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литература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математика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история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общ-</a:t>
            </a:r>
            <a:r>
              <a:rPr lang="ru-RU" sz="2800" b="1" dirty="0" err="1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ние</a:t>
            </a:r>
            <a:endParaRPr lang="ru-RU" sz="2800" b="1" dirty="0">
              <a:ln w="11430"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география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химия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физика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биология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1430"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68313" y="6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конкурсы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550" y="908050"/>
            <a:ext cx="71358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Международная интеллектуальная игра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“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ТОЧКА ОПОРЫ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”</a:t>
            </a:r>
            <a:endParaRPr lang="ru-RU" b="1" dirty="0">
              <a:solidFill>
                <a:schemeClr val="accent1">
                  <a:lumMod val="75000"/>
                </a:schemeClr>
              </a:solidFill>
              <a:cs typeface="Arial" charset="0"/>
            </a:endParaRPr>
          </a:p>
        </p:txBody>
      </p:sp>
      <p:pic>
        <p:nvPicPr>
          <p:cNvPr id="9220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760999">
            <a:off x="1003300" y="3486150"/>
            <a:ext cx="3963988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4"/>
          <p:cNvPicPr>
            <a:picLocks noChangeAspect="1"/>
          </p:cNvPicPr>
          <p:nvPr/>
        </p:nvPicPr>
        <p:blipFill>
          <a:blip r:embed="rId4" cstate="print"/>
          <a:srcRect t="20879" r="25439" b="8525"/>
          <a:stretch>
            <a:fillRect/>
          </a:stretch>
        </p:blipFill>
        <p:spPr bwMode="auto">
          <a:xfrm>
            <a:off x="468313" y="1716088"/>
            <a:ext cx="367188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0683">
            <a:off x="4792663" y="1535113"/>
            <a:ext cx="3960812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99224">
            <a:off x="5746750" y="3895725"/>
            <a:ext cx="2070100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21240000">
            <a:off x="4019550" y="1733550"/>
            <a:ext cx="4749800" cy="584200"/>
          </a:xfrm>
          <a:prstGeom prst="rect">
            <a:avLst/>
          </a:prstGeom>
          <a:solidFill>
            <a:srgbClr val="4584D3">
              <a:lumMod val="75000"/>
            </a:srgb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prstClr val="white"/>
                </a:solidFill>
                <a:latin typeface="Candara"/>
                <a:cs typeface="+mn-cs"/>
              </a:rPr>
              <a:t>Казань 2013 – </a:t>
            </a:r>
            <a:r>
              <a:rPr lang="en-US" sz="3200" b="1" kern="0" dirty="0">
                <a:solidFill>
                  <a:prstClr val="white"/>
                </a:solidFill>
                <a:latin typeface="Candara"/>
                <a:cs typeface="+mn-cs"/>
              </a:rPr>
              <a:t>I</a:t>
            </a:r>
            <a:r>
              <a:rPr lang="ru-RU" sz="3200" b="1" kern="0" dirty="0">
                <a:solidFill>
                  <a:prstClr val="white"/>
                </a:solidFill>
                <a:latin typeface="Candara"/>
                <a:cs typeface="+mn-cs"/>
              </a:rPr>
              <a:t> место</a:t>
            </a:r>
          </a:p>
        </p:txBody>
      </p:sp>
      <p:pic>
        <p:nvPicPr>
          <p:cNvPr id="922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8" y="3659188"/>
            <a:ext cx="4792662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-171450"/>
            <a:ext cx="8229600" cy="98107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конкурсы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0" y="764704"/>
          <a:ext cx="7884368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-27203" y="3212976"/>
          <a:ext cx="7839563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8100392" y="764704"/>
            <a:ext cx="792088" cy="56886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Дипломы  </a:t>
            </a:r>
            <a:r>
              <a:rPr lang="en-US" sz="3200" b="1" dirty="0">
                <a:solidFill>
                  <a:srgbClr val="FF0000"/>
                </a:solidFill>
              </a:rPr>
              <a:t>I </a:t>
            </a:r>
            <a:r>
              <a:rPr lang="ru-RU" sz="3200" b="1" dirty="0">
                <a:solidFill>
                  <a:srgbClr val="FF0000"/>
                </a:solidFill>
              </a:rPr>
              <a:t>и </a:t>
            </a:r>
            <a:r>
              <a:rPr lang="en-US" sz="3200" b="1" dirty="0">
                <a:solidFill>
                  <a:srgbClr val="FF0000"/>
                </a:solidFill>
              </a:rPr>
              <a:t>II </a:t>
            </a:r>
            <a:r>
              <a:rPr lang="ru-RU" sz="3200" b="1" dirty="0">
                <a:solidFill>
                  <a:srgbClr val="FF0000"/>
                </a:solidFill>
              </a:rPr>
              <a:t>степени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635080" cy="562074"/>
          </a:xfrm>
        </p:spPr>
        <p:txBody>
          <a:bodyPr/>
          <a:lstStyle/>
          <a:p>
            <a:pPr eaLnBrk="1" hangingPunct="1"/>
            <a:r>
              <a:rPr lang="ru-RU" altLang="ru-RU" sz="3200" b="1" dirty="0" smtClean="0"/>
              <a:t>МЕЖДУНАРОДНЫЕ ПРОЕКТЫ</a:t>
            </a:r>
          </a:p>
        </p:txBody>
      </p:sp>
      <p:pic>
        <p:nvPicPr>
          <p:cNvPr id="12291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725" y="765175"/>
            <a:ext cx="3071813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323528" y="836712"/>
            <a:ext cx="49685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1F497D"/>
                </a:solidFill>
                <a:latin typeface="Calibri (Основной текст)"/>
                <a:cs typeface="Times New Roman" pitchFamily="18" charset="0"/>
              </a:rPr>
              <a:t>Международный проект Париж (Франция)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altLang="ru-RU" sz="1600" b="1" dirty="0">
                <a:solidFill>
                  <a:srgbClr val="1F497D"/>
                </a:solidFill>
                <a:latin typeface="Calibri (Основной текст)"/>
                <a:cs typeface="Times New Roman" pitchFamily="18" charset="0"/>
              </a:rPr>
              <a:t>Лицей Фенелон (Ecole privée catholique Fénelon - Vaujours)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3" name="Содержимое 10"/>
          <p:cNvSpPr>
            <a:spLocks noGrp="1"/>
          </p:cNvSpPr>
          <p:nvPr/>
        </p:nvSpPr>
        <p:spPr bwMode="auto">
          <a:xfrm>
            <a:off x="251520" y="1700808"/>
            <a:ext cx="48245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285750"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altLang="ru-RU" b="1" dirty="0">
                <a:solidFill>
                  <a:srgbClr val="1F497D"/>
                </a:solidFill>
                <a:cs typeface="Times New Roman" pitchFamily="18" charset="0"/>
              </a:rPr>
              <a:t>Совместные уроки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514350" indent="-285750"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altLang="ru-RU" b="1" dirty="0">
                <a:solidFill>
                  <a:srgbClr val="1F497D"/>
                </a:solidFill>
                <a:cs typeface="Times New Roman" pitchFamily="18" charset="0"/>
              </a:rPr>
              <a:t>Уроки французских учителей и наших учителей для французов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514350" indent="-285750"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altLang="ru-RU" b="1" dirty="0" err="1">
                <a:solidFill>
                  <a:srgbClr val="1F497D"/>
                </a:solidFill>
                <a:cs typeface="Times New Roman" pitchFamily="18" charset="0"/>
              </a:rPr>
              <a:t>Обмен-стажировки</a:t>
            </a:r>
            <a:r>
              <a:rPr lang="ru-RU" altLang="ru-RU" b="1" dirty="0">
                <a:solidFill>
                  <a:srgbClr val="1F497D"/>
                </a:solidFill>
                <a:cs typeface="Times New Roman" pitchFamily="18" charset="0"/>
              </a:rPr>
              <a:t> учителей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514350" indent="-285750"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altLang="ru-RU" b="1" dirty="0">
                <a:solidFill>
                  <a:srgbClr val="1F497D"/>
                </a:solidFill>
                <a:cs typeface="Times New Roman" pitchFamily="18" charset="0"/>
              </a:rPr>
              <a:t>Проектные работы </a:t>
            </a:r>
            <a:r>
              <a:rPr lang="ru-RU" altLang="ru-RU" b="1" dirty="0" smtClean="0">
                <a:solidFill>
                  <a:srgbClr val="1F497D"/>
                </a:solidFill>
                <a:cs typeface="Times New Roman" pitchFamily="18" charset="0"/>
              </a:rPr>
              <a:t>по программе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4" name="TextBox 3"/>
          <p:cNvSpPr txBox="1">
            <a:spLocks noChangeArrowheads="1"/>
          </p:cNvSpPr>
          <p:nvPr/>
        </p:nvSpPr>
        <p:spPr bwMode="auto">
          <a:xfrm>
            <a:off x="-715963" y="3195638"/>
            <a:ext cx="99075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1F497D"/>
                </a:solidFill>
                <a:latin typeface="Calibri (Основной текст)"/>
                <a:cs typeface="Times New Roman" pitchFamily="18" charset="0"/>
              </a:rPr>
              <a:t>Международный проект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rgbClr val="1F497D"/>
                </a:solidFill>
                <a:latin typeface="Calibri (Основной текст)"/>
                <a:cs typeface="Times New Roman" pitchFamily="18" charset="0"/>
              </a:rPr>
              <a:t>Страсбург (Франция)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fr-FR" altLang="ru-RU" sz="1600" b="1" dirty="0">
                <a:solidFill>
                  <a:srgbClr val="1F497D"/>
                </a:solidFill>
                <a:latin typeface="Calibri (Основной текст)"/>
                <a:cs typeface="Times New Roman" pitchFamily="18" charset="0"/>
              </a:rPr>
              <a:t>Интернациональный лицей (Lycée International des Pontonniers)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5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3933825"/>
            <a:ext cx="29686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Рисунок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37336">
            <a:off x="2832100" y="3540125"/>
            <a:ext cx="345122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6" cstate="print"/>
          <a:srcRect r="20444"/>
          <a:stretch>
            <a:fillRect/>
          </a:stretch>
        </p:blipFill>
        <p:spPr bwMode="auto">
          <a:xfrm>
            <a:off x="6178550" y="3795713"/>
            <a:ext cx="2987675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8738" y="98425"/>
            <a:ext cx="358457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125413"/>
            <a:ext cx="2017713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5663" y="784225"/>
            <a:ext cx="26924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6650" y="2047875"/>
            <a:ext cx="1789113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99200" y="174625"/>
            <a:ext cx="17907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025" y="1944688"/>
            <a:ext cx="2220913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Рисунок 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06875" y="2555875"/>
            <a:ext cx="19224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21" name="Группа 11"/>
          <p:cNvGrpSpPr>
            <a:grpSpLocks/>
          </p:cNvGrpSpPr>
          <p:nvPr/>
        </p:nvGrpSpPr>
        <p:grpSpPr bwMode="auto">
          <a:xfrm>
            <a:off x="107950" y="3963988"/>
            <a:ext cx="8501063" cy="2936875"/>
            <a:chOff x="-2083263" y="1664928"/>
            <a:chExt cx="9419012" cy="3174201"/>
          </a:xfrm>
        </p:grpSpPr>
        <p:grpSp>
          <p:nvGrpSpPr>
            <p:cNvPr id="13324" name="Группа 12"/>
            <p:cNvGrpSpPr>
              <a:grpSpLocks/>
            </p:cNvGrpSpPr>
            <p:nvPr/>
          </p:nvGrpSpPr>
          <p:grpSpPr bwMode="auto">
            <a:xfrm>
              <a:off x="-2083263" y="1664928"/>
              <a:ext cx="9419012" cy="3174201"/>
              <a:chOff x="-2083263" y="1664928"/>
              <a:chExt cx="9419012" cy="3174201"/>
            </a:xfrm>
          </p:grpSpPr>
          <p:pic>
            <p:nvPicPr>
              <p:cNvPr id="13325" name="Picture 1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2083263" y="1664928"/>
                <a:ext cx="1510301" cy="30719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26" name="Picture 6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849403" y="3133618"/>
                <a:ext cx="2486346" cy="1705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27" name="Picture 4" descr="D:\Документы Нина\Все 2013-14 учебный год\Школьный сайт\МАлая рампа\u-9K3dnY2BE.jpg"/>
              <p:cNvPicPr>
                <a:picLocks noChangeAspect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311686" y="3133618"/>
                <a:ext cx="2558265" cy="1705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28" name="Picture 5" descr="D:\Документы Нина\Все 2013-14 учебный год\Школьный сайт\МАлая рампа\zTjSmY8A4r0.jpg"/>
              <p:cNvPicPr>
                <a:picLocks noChangeAspect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0" y="3133618"/>
                <a:ext cx="2311686" cy="1705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3322" name="TextBox 18"/>
          <p:cNvSpPr txBox="1">
            <a:spLocks noChangeArrowheads="1"/>
          </p:cNvSpPr>
          <p:nvPr/>
        </p:nvSpPr>
        <p:spPr bwMode="auto">
          <a:xfrm>
            <a:off x="3300413" y="3963988"/>
            <a:ext cx="3394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1">
                <a:solidFill>
                  <a:srgbClr val="FF0000"/>
                </a:solidFill>
              </a:rPr>
              <a:t>Театр на французском языке</a:t>
            </a:r>
          </a:p>
        </p:txBody>
      </p:sp>
      <p:sp>
        <p:nvSpPr>
          <p:cNvPr id="13323" name="Содержимое 4"/>
          <p:cNvSpPr>
            <a:spLocks noGrp="1"/>
          </p:cNvSpPr>
          <p:nvPr/>
        </p:nvSpPr>
        <p:spPr bwMode="auto">
          <a:xfrm>
            <a:off x="818584850" y="2147483647"/>
            <a:ext cx="2147483647" cy="21474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>
              <a:spcBef>
                <a:spcPts val="525"/>
              </a:spcBef>
            </a:pPr>
            <a:r>
              <a:rPr lang="ru-RU" altLang="ru-RU" sz="1400" b="1">
                <a:solidFill>
                  <a:srgbClr val="FF0000"/>
                </a:solidFill>
                <a:cs typeface="Times New Roman" pitchFamily="18" charset="0"/>
              </a:rPr>
              <a:t>Победители</a:t>
            </a:r>
            <a:r>
              <a:rPr lang="ru-RU" altLang="ru-RU" sz="1400" b="1">
                <a:solidFill>
                  <a:srgbClr val="003399"/>
                </a:solidFill>
                <a:cs typeface="Times New Roman" pitchFamily="18" charset="0"/>
              </a:rPr>
              <a:t> Рождественского фестиваля «Малая рампа»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  <a:p>
            <a:pPr marL="273050" indent="-273050" algn="ctr">
              <a:spcBef>
                <a:spcPts val="525"/>
              </a:spcBef>
            </a:pPr>
            <a:r>
              <a:rPr lang="ru-RU" altLang="ru-RU" sz="1400" b="1">
                <a:solidFill>
                  <a:srgbClr val="FF0000"/>
                </a:solidFill>
                <a:cs typeface="Times New Roman" pitchFamily="18" charset="0"/>
              </a:rPr>
              <a:t>Победители</a:t>
            </a:r>
            <a:r>
              <a:rPr lang="ru-RU" altLang="ru-RU" sz="1400" b="1">
                <a:solidFill>
                  <a:srgbClr val="003399"/>
                </a:solidFill>
                <a:cs typeface="Times New Roman" pitchFamily="18" charset="0"/>
              </a:rPr>
              <a:t> Регионального фестиваля школьных и</a:t>
            </a:r>
            <a:r>
              <a:rPr lang="ru-RU" altLang="ru-RU" sz="2200" b="1">
                <a:solidFill>
                  <a:srgbClr val="003399"/>
                </a:solidFill>
                <a:cs typeface="Times New Roman" pitchFamily="18" charset="0"/>
              </a:rPr>
              <a:t> </a:t>
            </a:r>
            <a:r>
              <a:rPr lang="ru-RU" altLang="ru-RU" sz="1400" b="1">
                <a:solidFill>
                  <a:srgbClr val="003399"/>
                </a:solidFill>
                <a:cs typeface="Times New Roman" pitchFamily="18" charset="0"/>
              </a:rPr>
              <a:t>университетских театров на французском языке</a:t>
            </a:r>
            <a:endParaRPr lang="ru-RU" altLang="ru-RU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0070C0"/>
                </a:solidFill>
              </a:rPr>
              <a:t>Творческие объединения, кружки, клубы, студии, секции</a:t>
            </a:r>
            <a:r>
              <a:rPr lang="ru-RU" altLang="ru-RU" sz="4000" dirty="0" smtClean="0">
                <a:solidFill>
                  <a:srgbClr val="0070C0"/>
                </a:solidFill>
              </a:rPr>
              <a:t/>
            </a:r>
            <a:br>
              <a:rPr lang="ru-RU" altLang="ru-RU" sz="4000" dirty="0" smtClean="0">
                <a:solidFill>
                  <a:srgbClr val="0070C0"/>
                </a:solidFill>
              </a:rPr>
            </a:br>
            <a:endParaRPr lang="ru-RU" altLang="ru-RU" sz="4000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87624" y="1268760"/>
          <a:ext cx="6624662" cy="53153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336"/>
                <a:gridCol w="4648326"/>
              </a:tblGrid>
              <a:tr h="270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Направление 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Форма и название объединения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451797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Художественно-эстетическое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Театральная студия «Играем на французском языке»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Студия современного танца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Студия «Основы театрального мастерства»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Хор «Капелька»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Изостудия «Солнышко»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Студия эстрадного вокала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Танцевальная ритмопластика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606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Киноклуб «Французский кинематограф: от братьев Люмьер до Новой волны»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Социально-педагогическое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</a:rPr>
                        <a:t>Издательский клуб «Икс»</a:t>
                      </a:r>
                      <a:endParaRPr lang="ru-RU" sz="18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Клуб «Я - Петербуржец» 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Школьный музей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Клуб ЮИД «Безопасность глазами детей» 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Школьная газета «Артикль»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  <a:tr h="3033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Дискуссионный клуб «Планета толерантности»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1" marR="68581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solidFill>
                  <a:schemeClr val="tx2"/>
                </a:solidFill>
              </a:rPr>
              <a:t>Отделение дополнительного образования гимназии № 171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-756592" y="881336"/>
          <a:ext cx="89644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</TotalTime>
  <Words>752</Words>
  <Application>Microsoft Office PowerPoint</Application>
  <PresentationFormat>Экран (4:3)</PresentationFormat>
  <Paragraphs>199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ГБОУ ГИМНАЗИЯ № 171 ЦЕНТРАЛЬНОГО РАЙОНА САНКТ-ПЕТЕРБУРГА</vt:lpstr>
      <vt:lpstr>О гимназии  </vt:lpstr>
      <vt:lpstr>Всероссийская олимпиада школьников</vt:lpstr>
      <vt:lpstr>конкурсы</vt:lpstr>
      <vt:lpstr>конкурсы</vt:lpstr>
      <vt:lpstr>МЕЖДУНАРОДНЫЕ ПРОЕКТЫ</vt:lpstr>
      <vt:lpstr>Слайд 7</vt:lpstr>
      <vt:lpstr>Творческие объединения, кружки, клубы, студии, секции </vt:lpstr>
      <vt:lpstr>Отделение дополнительного образования гимназии № 171</vt:lpstr>
      <vt:lpstr>Слайд 10</vt:lpstr>
      <vt:lpstr>Слайд 11</vt:lpstr>
      <vt:lpstr>Слайд 12</vt:lpstr>
      <vt:lpstr>Слайд 13</vt:lpstr>
      <vt:lpstr>Слайд 14</vt:lpstr>
      <vt:lpstr>Слайд 15</vt:lpstr>
      <vt:lpstr>сетевое взаимодействие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Яна</dc:creator>
  <cp:lastModifiedBy>user</cp:lastModifiedBy>
  <cp:revision>148</cp:revision>
  <dcterms:created xsi:type="dcterms:W3CDTF">2013-04-20T19:01:50Z</dcterms:created>
  <dcterms:modified xsi:type="dcterms:W3CDTF">2014-10-26T19:03:06Z</dcterms:modified>
</cp:coreProperties>
</file>