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3" r:id="rId3"/>
    <p:sldId id="260" r:id="rId4"/>
    <p:sldId id="257" r:id="rId5"/>
    <p:sldId id="261" r:id="rId6"/>
    <p:sldId id="262" r:id="rId7"/>
    <p:sldId id="264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6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72" autoAdjust="0"/>
  </p:normalViewPr>
  <p:slideViewPr>
    <p:cSldViewPr>
      <p:cViewPr>
        <p:scale>
          <a:sx n="50" d="100"/>
          <a:sy n="50" d="100"/>
        </p:scale>
        <p:origin x="-187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plotArea>
      <c:layout>
        <c:manualLayout>
          <c:layoutTarget val="inner"/>
          <c:xMode val="edge"/>
          <c:yMode val="edge"/>
          <c:x val="0.21155232332069604"/>
          <c:y val="4.0341774736907081E-3"/>
          <c:w val="0.63708066005638231"/>
          <c:h val="0.9628472584415267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explosion val="11"/>
          <c:dPt>
            <c:idx val="0"/>
            <c:explosion val="7"/>
          </c:dPt>
          <c:dPt>
            <c:idx val="1"/>
            <c:explosion val="0"/>
          </c:dPt>
          <c:cat>
            <c:strRef>
              <c:f>Лист1!$A$2:$A$3</c:f>
              <c:strCache>
                <c:ptCount val="2"/>
                <c:pt idx="0">
                  <c:v>обучение</c:v>
                </c:pt>
                <c:pt idx="1">
                  <c:v>оценка/
отметка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</c:v>
                </c:pt>
                <c:pt idx="1">
                  <c:v>36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1155232332069604"/>
          <c:y val="4.0341774736907064E-3"/>
          <c:w val="0.6370806600563822"/>
          <c:h val="0.962847258441526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1"/>
          <c:cat>
            <c:strRef>
              <c:f>Лист1!$A$2:$A$11</c:f>
              <c:strCache>
                <c:ptCount val="10"/>
                <c:pt idx="0">
                  <c:v>обучение</c:v>
                </c:pt>
                <c:pt idx="1">
                  <c:v>оценка/
отметка</c:v>
                </c:pt>
                <c:pt idx="2">
                  <c:v>модератор</c:v>
                </c:pt>
                <c:pt idx="3">
                  <c:v>фасилитатор</c:v>
                </c:pt>
                <c:pt idx="4">
                  <c:v>организатор</c:v>
                </c:pt>
                <c:pt idx="5">
                  <c:v>консультант</c:v>
                </c:pt>
                <c:pt idx="6">
                  <c:v>ментор/
инструктор</c:v>
                </c:pt>
                <c:pt idx="7">
                  <c:v>формирующее оценивание</c:v>
                </c:pt>
                <c:pt idx="8">
                  <c:v>   </c:v>
                </c:pt>
                <c:pt idx="9">
                  <c:v>  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36</c:v>
                </c:pt>
                <c:pt idx="1">
                  <c:v>36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  <c:pt idx="5">
                  <c:v>36</c:v>
                </c:pt>
                <c:pt idx="6">
                  <c:v>36</c:v>
                </c:pt>
                <c:pt idx="7">
                  <c:v>36</c:v>
                </c:pt>
                <c:pt idx="8">
                  <c:v>36</c:v>
                </c:pt>
                <c:pt idx="9">
                  <c:v>36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6600"/>
              </a:solidFill>
            </c:spPr>
          </c:dPt>
          <c:cat>
            <c:strRef>
              <c:f>Лист1!$A$2:$A$5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Затруднились ответить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</c:v>
                </c:pt>
                <c:pt idx="1">
                  <c:v>2</c:v>
                </c:pt>
                <c:pt idx="2">
                  <c:v>24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514AA-9EEF-44BC-A701-3C6AFBEE2F66}" type="doc">
      <dgm:prSet loTypeId="urn:microsoft.com/office/officeart/2005/8/layout/hList1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E454D25B-D003-425C-B925-DDA5A639587A}">
      <dgm:prSet phldrT="[Текст]"/>
      <dgm:spPr/>
      <dgm:t>
        <a:bodyPr/>
        <a:lstStyle/>
        <a:p>
          <a:r>
            <a:rPr lang="ru-RU" dirty="0" smtClean="0"/>
            <a:t>Общие факторы</a:t>
          </a:r>
          <a:endParaRPr lang="ru-RU" dirty="0"/>
        </a:p>
      </dgm:t>
    </dgm:pt>
    <dgm:pt modelId="{0F2973F8-8283-481E-BED5-11A54D228FE4}" type="parTrans" cxnId="{8C4A412C-38FF-4709-AABF-7E46008B162B}">
      <dgm:prSet/>
      <dgm:spPr/>
      <dgm:t>
        <a:bodyPr/>
        <a:lstStyle/>
        <a:p>
          <a:endParaRPr lang="ru-RU"/>
        </a:p>
      </dgm:t>
    </dgm:pt>
    <dgm:pt modelId="{485924BB-E63B-43E5-AD2D-B6343F44D982}" type="sibTrans" cxnId="{8C4A412C-38FF-4709-AABF-7E46008B162B}">
      <dgm:prSet/>
      <dgm:spPr/>
      <dgm:t>
        <a:bodyPr/>
        <a:lstStyle/>
        <a:p>
          <a:endParaRPr lang="ru-RU"/>
        </a:p>
      </dgm:t>
    </dgm:pt>
    <dgm:pt modelId="{BB410571-50F2-40E0-B557-5814006322C5}">
      <dgm:prSet phldrT="[Текст]"/>
      <dgm:spPr/>
      <dgm:t>
        <a:bodyPr/>
        <a:lstStyle/>
        <a:p>
          <a:r>
            <a:rPr lang="ru-RU" b="1" dirty="0" smtClean="0"/>
            <a:t>планирование</a:t>
          </a:r>
          <a:endParaRPr lang="ru-RU" dirty="0"/>
        </a:p>
      </dgm:t>
    </dgm:pt>
    <dgm:pt modelId="{94E7D8E9-4FF0-40FF-A614-220D0C35C9B1}" type="parTrans" cxnId="{15EBB35F-B4DF-416C-86C2-BA419F566E31}">
      <dgm:prSet/>
      <dgm:spPr/>
      <dgm:t>
        <a:bodyPr/>
        <a:lstStyle/>
        <a:p>
          <a:endParaRPr lang="ru-RU"/>
        </a:p>
      </dgm:t>
    </dgm:pt>
    <dgm:pt modelId="{35774792-C709-4023-B8A3-34A5ADBCE21D}" type="sibTrans" cxnId="{15EBB35F-B4DF-416C-86C2-BA419F566E31}">
      <dgm:prSet/>
      <dgm:spPr/>
      <dgm:t>
        <a:bodyPr/>
        <a:lstStyle/>
        <a:p>
          <a:endParaRPr lang="ru-RU"/>
        </a:p>
      </dgm:t>
    </dgm:pt>
    <dgm:pt modelId="{8A31E398-0E70-4AD3-AF83-323833E04581}">
      <dgm:prSet/>
      <dgm:spPr/>
      <dgm:t>
        <a:bodyPr/>
        <a:lstStyle/>
        <a:p>
          <a:r>
            <a:rPr lang="ru-RU" b="1" smtClean="0"/>
            <a:t>синхронизация</a:t>
          </a:r>
          <a:endParaRPr lang="ru-RU" b="1" dirty="0" smtClean="0"/>
        </a:p>
      </dgm:t>
    </dgm:pt>
    <dgm:pt modelId="{01314E90-770A-46A5-8C83-63762B839066}" type="parTrans" cxnId="{38AD893A-1303-4439-ABF6-A29B96EA8FFC}">
      <dgm:prSet/>
      <dgm:spPr/>
      <dgm:t>
        <a:bodyPr/>
        <a:lstStyle/>
        <a:p>
          <a:endParaRPr lang="ru-RU"/>
        </a:p>
      </dgm:t>
    </dgm:pt>
    <dgm:pt modelId="{5DAC55D2-0618-4AC6-9468-802B3490BC36}" type="sibTrans" cxnId="{38AD893A-1303-4439-ABF6-A29B96EA8FFC}">
      <dgm:prSet/>
      <dgm:spPr/>
      <dgm:t>
        <a:bodyPr/>
        <a:lstStyle/>
        <a:p>
          <a:endParaRPr lang="ru-RU"/>
        </a:p>
      </dgm:t>
    </dgm:pt>
    <dgm:pt modelId="{1E0EC3E7-A43D-462F-AB06-532B7D58ACEB}">
      <dgm:prSet/>
      <dgm:spPr/>
      <dgm:t>
        <a:bodyPr/>
        <a:lstStyle/>
        <a:p>
          <a:r>
            <a:rPr lang="ru-RU" b="1" dirty="0" smtClean="0"/>
            <a:t>знания терминологии ФГОС</a:t>
          </a:r>
        </a:p>
      </dgm:t>
    </dgm:pt>
    <dgm:pt modelId="{3D9D7607-6DF0-4994-995E-3BFD29F028A8}" type="parTrans" cxnId="{9863B3CF-4FE7-4A5D-8A8B-B145005EE7DD}">
      <dgm:prSet/>
      <dgm:spPr/>
      <dgm:t>
        <a:bodyPr/>
        <a:lstStyle/>
        <a:p>
          <a:endParaRPr lang="ru-RU"/>
        </a:p>
      </dgm:t>
    </dgm:pt>
    <dgm:pt modelId="{2B083BB3-0826-44A8-927A-BA49969DA680}" type="sibTrans" cxnId="{9863B3CF-4FE7-4A5D-8A8B-B145005EE7DD}">
      <dgm:prSet/>
      <dgm:spPr/>
      <dgm:t>
        <a:bodyPr/>
        <a:lstStyle/>
        <a:p>
          <a:endParaRPr lang="ru-RU"/>
        </a:p>
      </dgm:t>
    </dgm:pt>
    <dgm:pt modelId="{8214F2A7-ABB7-4CAC-916F-71AD99DF91CF}" type="pres">
      <dgm:prSet presAssocID="{99B514AA-9EEF-44BC-A701-3C6AFBEE2F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91B94-3399-4E23-8DF1-750488FCD324}" type="pres">
      <dgm:prSet presAssocID="{E454D25B-D003-425C-B925-DDA5A639587A}" presName="composite" presStyleCnt="0"/>
      <dgm:spPr/>
    </dgm:pt>
    <dgm:pt modelId="{77DFB250-5D0B-40E1-A14E-C7846FA293A9}" type="pres">
      <dgm:prSet presAssocID="{E454D25B-D003-425C-B925-DDA5A639587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9C6AF-48CA-4128-9354-2AFA943EF661}" type="pres">
      <dgm:prSet presAssocID="{E454D25B-D003-425C-B925-DDA5A639587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BB35F-B4DF-416C-86C2-BA419F566E31}" srcId="{E454D25B-D003-425C-B925-DDA5A639587A}" destId="{BB410571-50F2-40E0-B557-5814006322C5}" srcOrd="0" destOrd="0" parTransId="{94E7D8E9-4FF0-40FF-A614-220D0C35C9B1}" sibTransId="{35774792-C709-4023-B8A3-34A5ADBCE21D}"/>
    <dgm:cxn modelId="{1E9DE9EC-263F-47CF-A6FE-70E456CB15B3}" type="presOf" srcId="{8A31E398-0E70-4AD3-AF83-323833E04581}" destId="{7E49C6AF-48CA-4128-9354-2AFA943EF661}" srcOrd="0" destOrd="1" presId="urn:microsoft.com/office/officeart/2005/8/layout/hList1"/>
    <dgm:cxn modelId="{043C5729-C779-4135-A2DF-0EDA58C0472E}" type="presOf" srcId="{E454D25B-D003-425C-B925-DDA5A639587A}" destId="{77DFB250-5D0B-40E1-A14E-C7846FA293A9}" srcOrd="0" destOrd="0" presId="urn:microsoft.com/office/officeart/2005/8/layout/hList1"/>
    <dgm:cxn modelId="{9863B3CF-4FE7-4A5D-8A8B-B145005EE7DD}" srcId="{E454D25B-D003-425C-B925-DDA5A639587A}" destId="{1E0EC3E7-A43D-462F-AB06-532B7D58ACEB}" srcOrd="2" destOrd="0" parTransId="{3D9D7607-6DF0-4994-995E-3BFD29F028A8}" sibTransId="{2B083BB3-0826-44A8-927A-BA49969DA680}"/>
    <dgm:cxn modelId="{C2A44B9D-4D2D-412A-A4DA-453E5B9DA670}" type="presOf" srcId="{BB410571-50F2-40E0-B557-5814006322C5}" destId="{7E49C6AF-48CA-4128-9354-2AFA943EF661}" srcOrd="0" destOrd="0" presId="urn:microsoft.com/office/officeart/2005/8/layout/hList1"/>
    <dgm:cxn modelId="{8C4A412C-38FF-4709-AABF-7E46008B162B}" srcId="{99B514AA-9EEF-44BC-A701-3C6AFBEE2F66}" destId="{E454D25B-D003-425C-B925-DDA5A639587A}" srcOrd="0" destOrd="0" parTransId="{0F2973F8-8283-481E-BED5-11A54D228FE4}" sibTransId="{485924BB-E63B-43E5-AD2D-B6343F44D982}"/>
    <dgm:cxn modelId="{E5F51DD6-FEE6-4A00-AFAE-6DE1584CC0E1}" type="presOf" srcId="{1E0EC3E7-A43D-462F-AB06-532B7D58ACEB}" destId="{7E49C6AF-48CA-4128-9354-2AFA943EF661}" srcOrd="0" destOrd="2" presId="urn:microsoft.com/office/officeart/2005/8/layout/hList1"/>
    <dgm:cxn modelId="{38AD893A-1303-4439-ABF6-A29B96EA8FFC}" srcId="{E454D25B-D003-425C-B925-DDA5A639587A}" destId="{8A31E398-0E70-4AD3-AF83-323833E04581}" srcOrd="1" destOrd="0" parTransId="{01314E90-770A-46A5-8C83-63762B839066}" sibTransId="{5DAC55D2-0618-4AC6-9468-802B3490BC36}"/>
    <dgm:cxn modelId="{5B66005F-16F6-4E91-88D7-00641A3EDF15}" type="presOf" srcId="{99B514AA-9EEF-44BC-A701-3C6AFBEE2F66}" destId="{8214F2A7-ABB7-4CAC-916F-71AD99DF91CF}" srcOrd="0" destOrd="0" presId="urn:microsoft.com/office/officeart/2005/8/layout/hList1"/>
    <dgm:cxn modelId="{29172006-7EA0-494E-9BCF-64C8A8631F12}" type="presParOf" srcId="{8214F2A7-ABB7-4CAC-916F-71AD99DF91CF}" destId="{3AB91B94-3399-4E23-8DF1-750488FCD324}" srcOrd="0" destOrd="0" presId="urn:microsoft.com/office/officeart/2005/8/layout/hList1"/>
    <dgm:cxn modelId="{E1BB3D05-BE5C-49F7-BC86-DDC1D0A1F863}" type="presParOf" srcId="{3AB91B94-3399-4E23-8DF1-750488FCD324}" destId="{77DFB250-5D0B-40E1-A14E-C7846FA293A9}" srcOrd="0" destOrd="0" presId="urn:microsoft.com/office/officeart/2005/8/layout/hList1"/>
    <dgm:cxn modelId="{C188FC05-F11E-4370-9B17-744A95BC1E51}" type="presParOf" srcId="{3AB91B94-3399-4E23-8DF1-750488FCD324}" destId="{7E49C6AF-48CA-4128-9354-2AFA943EF6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B514AA-9EEF-44BC-A701-3C6AFBEE2F66}" type="doc">
      <dgm:prSet loTypeId="urn:microsoft.com/office/officeart/2005/8/layout/hList1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E454D25B-D003-425C-B925-DDA5A639587A}">
      <dgm:prSet phldrT="[Текст]"/>
      <dgm:spPr/>
      <dgm:t>
        <a:bodyPr/>
        <a:lstStyle/>
        <a:p>
          <a:r>
            <a:rPr lang="ru-RU" dirty="0" smtClean="0"/>
            <a:t>Личностные факторы</a:t>
          </a:r>
          <a:endParaRPr lang="ru-RU" dirty="0"/>
        </a:p>
      </dgm:t>
    </dgm:pt>
    <dgm:pt modelId="{0F2973F8-8283-481E-BED5-11A54D228FE4}" type="parTrans" cxnId="{8C4A412C-38FF-4709-AABF-7E46008B162B}">
      <dgm:prSet/>
      <dgm:spPr/>
      <dgm:t>
        <a:bodyPr/>
        <a:lstStyle/>
        <a:p>
          <a:endParaRPr lang="ru-RU"/>
        </a:p>
      </dgm:t>
    </dgm:pt>
    <dgm:pt modelId="{485924BB-E63B-43E5-AD2D-B6343F44D982}" type="sibTrans" cxnId="{8C4A412C-38FF-4709-AABF-7E46008B162B}">
      <dgm:prSet/>
      <dgm:spPr/>
      <dgm:t>
        <a:bodyPr/>
        <a:lstStyle/>
        <a:p>
          <a:endParaRPr lang="ru-RU"/>
        </a:p>
      </dgm:t>
    </dgm:pt>
    <dgm:pt modelId="{BB410571-50F2-40E0-B557-5814006322C5}">
      <dgm:prSet phldrT="[Текст]"/>
      <dgm:spPr/>
      <dgm:t>
        <a:bodyPr/>
        <a:lstStyle/>
        <a:p>
          <a:r>
            <a:rPr lang="ru-RU" b="1" smtClean="0"/>
            <a:t>психологические</a:t>
          </a:r>
          <a:endParaRPr lang="ru-RU" dirty="0"/>
        </a:p>
      </dgm:t>
    </dgm:pt>
    <dgm:pt modelId="{94E7D8E9-4FF0-40FF-A614-220D0C35C9B1}" type="parTrans" cxnId="{15EBB35F-B4DF-416C-86C2-BA419F566E31}">
      <dgm:prSet/>
      <dgm:spPr/>
      <dgm:t>
        <a:bodyPr/>
        <a:lstStyle/>
        <a:p>
          <a:endParaRPr lang="ru-RU"/>
        </a:p>
      </dgm:t>
    </dgm:pt>
    <dgm:pt modelId="{35774792-C709-4023-B8A3-34A5ADBCE21D}" type="sibTrans" cxnId="{15EBB35F-B4DF-416C-86C2-BA419F566E31}">
      <dgm:prSet/>
      <dgm:spPr/>
      <dgm:t>
        <a:bodyPr/>
        <a:lstStyle/>
        <a:p>
          <a:endParaRPr lang="ru-RU"/>
        </a:p>
      </dgm:t>
    </dgm:pt>
    <dgm:pt modelId="{B9C0295E-BFB8-4B97-8822-9B2D566EAF5E}">
      <dgm:prSet/>
      <dgm:spPr/>
      <dgm:t>
        <a:bodyPr/>
        <a:lstStyle/>
        <a:p>
          <a:r>
            <a:rPr lang="ru-RU" b="1" dirty="0" err="1" smtClean="0"/>
            <a:t>аксиологические</a:t>
          </a:r>
          <a:endParaRPr lang="ru-RU" b="1" dirty="0"/>
        </a:p>
      </dgm:t>
    </dgm:pt>
    <dgm:pt modelId="{DA852F60-9F91-4EDC-B006-F0C6C5FB44B1}" type="parTrans" cxnId="{6D0B401C-AE1E-415A-A9D3-3BBC79BB9C16}">
      <dgm:prSet/>
      <dgm:spPr/>
      <dgm:t>
        <a:bodyPr/>
        <a:lstStyle/>
        <a:p>
          <a:endParaRPr lang="ru-RU"/>
        </a:p>
      </dgm:t>
    </dgm:pt>
    <dgm:pt modelId="{881D823B-FF0F-4FF6-B693-2BD21CED5346}" type="sibTrans" cxnId="{6D0B401C-AE1E-415A-A9D3-3BBC79BB9C16}">
      <dgm:prSet/>
      <dgm:spPr/>
      <dgm:t>
        <a:bodyPr/>
        <a:lstStyle/>
        <a:p>
          <a:endParaRPr lang="ru-RU"/>
        </a:p>
      </dgm:t>
    </dgm:pt>
    <dgm:pt modelId="{8214F2A7-ABB7-4CAC-916F-71AD99DF91CF}" type="pres">
      <dgm:prSet presAssocID="{99B514AA-9EEF-44BC-A701-3C6AFBEE2F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91B94-3399-4E23-8DF1-750488FCD324}" type="pres">
      <dgm:prSet presAssocID="{E454D25B-D003-425C-B925-DDA5A639587A}" presName="composite" presStyleCnt="0"/>
      <dgm:spPr/>
    </dgm:pt>
    <dgm:pt modelId="{77DFB250-5D0B-40E1-A14E-C7846FA293A9}" type="pres">
      <dgm:prSet presAssocID="{E454D25B-D003-425C-B925-DDA5A639587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9C6AF-48CA-4128-9354-2AFA943EF661}" type="pres">
      <dgm:prSet presAssocID="{E454D25B-D003-425C-B925-DDA5A639587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BB35F-B4DF-416C-86C2-BA419F566E31}" srcId="{E454D25B-D003-425C-B925-DDA5A639587A}" destId="{BB410571-50F2-40E0-B557-5814006322C5}" srcOrd="0" destOrd="0" parTransId="{94E7D8E9-4FF0-40FF-A614-220D0C35C9B1}" sibTransId="{35774792-C709-4023-B8A3-34A5ADBCE21D}"/>
    <dgm:cxn modelId="{67743822-E2E9-4854-ACC0-B504CD775B7E}" type="presOf" srcId="{99B514AA-9EEF-44BC-A701-3C6AFBEE2F66}" destId="{8214F2A7-ABB7-4CAC-916F-71AD99DF91CF}" srcOrd="0" destOrd="0" presId="urn:microsoft.com/office/officeart/2005/8/layout/hList1"/>
    <dgm:cxn modelId="{2044BACE-6972-4D53-9148-9FB700C3BE79}" type="presOf" srcId="{E454D25B-D003-425C-B925-DDA5A639587A}" destId="{77DFB250-5D0B-40E1-A14E-C7846FA293A9}" srcOrd="0" destOrd="0" presId="urn:microsoft.com/office/officeart/2005/8/layout/hList1"/>
    <dgm:cxn modelId="{E775A600-D0DC-4F17-9BD8-5EF8B681AF23}" type="presOf" srcId="{BB410571-50F2-40E0-B557-5814006322C5}" destId="{7E49C6AF-48CA-4128-9354-2AFA943EF661}" srcOrd="0" destOrd="0" presId="urn:microsoft.com/office/officeart/2005/8/layout/hList1"/>
    <dgm:cxn modelId="{8C4A412C-38FF-4709-AABF-7E46008B162B}" srcId="{99B514AA-9EEF-44BC-A701-3C6AFBEE2F66}" destId="{E454D25B-D003-425C-B925-DDA5A639587A}" srcOrd="0" destOrd="0" parTransId="{0F2973F8-8283-481E-BED5-11A54D228FE4}" sibTransId="{485924BB-E63B-43E5-AD2D-B6343F44D982}"/>
    <dgm:cxn modelId="{C959FE86-2CB0-4429-909D-AA5D67F6623C}" type="presOf" srcId="{B9C0295E-BFB8-4B97-8822-9B2D566EAF5E}" destId="{7E49C6AF-48CA-4128-9354-2AFA943EF661}" srcOrd="0" destOrd="1" presId="urn:microsoft.com/office/officeart/2005/8/layout/hList1"/>
    <dgm:cxn modelId="{6D0B401C-AE1E-415A-A9D3-3BBC79BB9C16}" srcId="{E454D25B-D003-425C-B925-DDA5A639587A}" destId="{B9C0295E-BFB8-4B97-8822-9B2D566EAF5E}" srcOrd="1" destOrd="0" parTransId="{DA852F60-9F91-4EDC-B006-F0C6C5FB44B1}" sibTransId="{881D823B-FF0F-4FF6-B693-2BD21CED5346}"/>
    <dgm:cxn modelId="{2F548234-691C-4258-841E-22B111DED605}" type="presParOf" srcId="{8214F2A7-ABB7-4CAC-916F-71AD99DF91CF}" destId="{3AB91B94-3399-4E23-8DF1-750488FCD324}" srcOrd="0" destOrd="0" presId="urn:microsoft.com/office/officeart/2005/8/layout/hList1"/>
    <dgm:cxn modelId="{D32B216A-889D-4A13-929B-BE1934EAA836}" type="presParOf" srcId="{3AB91B94-3399-4E23-8DF1-750488FCD324}" destId="{77DFB250-5D0B-40E1-A14E-C7846FA293A9}" srcOrd="0" destOrd="0" presId="urn:microsoft.com/office/officeart/2005/8/layout/hList1"/>
    <dgm:cxn modelId="{083E40A1-9C69-4571-AF3C-21B635CAF702}" type="presParOf" srcId="{3AB91B94-3399-4E23-8DF1-750488FCD324}" destId="{7E49C6AF-48CA-4128-9354-2AFA943EF6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B514AA-9EEF-44BC-A701-3C6AFBEE2F66}" type="doc">
      <dgm:prSet loTypeId="urn:microsoft.com/office/officeart/2005/8/layout/hList1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E454D25B-D003-425C-B925-DDA5A639587A}">
      <dgm:prSet phldrT="[Текст]"/>
      <dgm:spPr/>
      <dgm:t>
        <a:bodyPr/>
        <a:lstStyle/>
        <a:p>
          <a:r>
            <a:rPr lang="ru-RU" dirty="0" smtClean="0"/>
            <a:t>Профессиональные факторы</a:t>
          </a:r>
          <a:endParaRPr lang="ru-RU" dirty="0"/>
        </a:p>
      </dgm:t>
    </dgm:pt>
    <dgm:pt modelId="{0F2973F8-8283-481E-BED5-11A54D228FE4}" type="parTrans" cxnId="{8C4A412C-38FF-4709-AABF-7E46008B162B}">
      <dgm:prSet/>
      <dgm:spPr/>
      <dgm:t>
        <a:bodyPr/>
        <a:lstStyle/>
        <a:p>
          <a:endParaRPr lang="ru-RU"/>
        </a:p>
      </dgm:t>
    </dgm:pt>
    <dgm:pt modelId="{485924BB-E63B-43E5-AD2D-B6343F44D982}" type="sibTrans" cxnId="{8C4A412C-38FF-4709-AABF-7E46008B162B}">
      <dgm:prSet/>
      <dgm:spPr/>
      <dgm:t>
        <a:bodyPr/>
        <a:lstStyle/>
        <a:p>
          <a:endParaRPr lang="ru-RU"/>
        </a:p>
      </dgm:t>
    </dgm:pt>
    <dgm:pt modelId="{BB410571-50F2-40E0-B557-5814006322C5}">
      <dgm:prSet phldrT="[Текст]"/>
      <dgm:spPr/>
      <dgm:t>
        <a:bodyPr/>
        <a:lstStyle/>
        <a:p>
          <a:r>
            <a:rPr lang="ru-RU" b="1" dirty="0" smtClean="0"/>
            <a:t>дидактические</a:t>
          </a:r>
          <a:endParaRPr lang="ru-RU" dirty="0"/>
        </a:p>
      </dgm:t>
    </dgm:pt>
    <dgm:pt modelId="{94E7D8E9-4FF0-40FF-A614-220D0C35C9B1}" type="parTrans" cxnId="{15EBB35F-B4DF-416C-86C2-BA419F566E31}">
      <dgm:prSet/>
      <dgm:spPr/>
      <dgm:t>
        <a:bodyPr/>
        <a:lstStyle/>
        <a:p>
          <a:endParaRPr lang="ru-RU"/>
        </a:p>
      </dgm:t>
    </dgm:pt>
    <dgm:pt modelId="{35774792-C709-4023-B8A3-34A5ADBCE21D}" type="sibTrans" cxnId="{15EBB35F-B4DF-416C-86C2-BA419F566E31}">
      <dgm:prSet/>
      <dgm:spPr/>
      <dgm:t>
        <a:bodyPr/>
        <a:lstStyle/>
        <a:p>
          <a:endParaRPr lang="ru-RU"/>
        </a:p>
      </dgm:t>
    </dgm:pt>
    <dgm:pt modelId="{1561B3EA-B2DD-406E-88B2-B9612FDA88B4}">
      <dgm:prSet phldrT="[Текст]"/>
      <dgm:spPr/>
      <dgm:t>
        <a:bodyPr/>
        <a:lstStyle/>
        <a:p>
          <a:r>
            <a:rPr lang="ru-RU" b="1" dirty="0" smtClean="0"/>
            <a:t> проектная и внеурочная деятельность</a:t>
          </a:r>
          <a:endParaRPr lang="ru-RU" dirty="0"/>
        </a:p>
      </dgm:t>
    </dgm:pt>
    <dgm:pt modelId="{9C98C107-7F7B-44C1-89AF-76FF6B7DD853}" type="parTrans" cxnId="{9FC9090A-3E17-439B-B248-9508265341BC}">
      <dgm:prSet/>
      <dgm:spPr/>
      <dgm:t>
        <a:bodyPr/>
        <a:lstStyle/>
        <a:p>
          <a:endParaRPr lang="ru-RU"/>
        </a:p>
      </dgm:t>
    </dgm:pt>
    <dgm:pt modelId="{99DC51E1-0D05-441E-AD18-1B91BD5FDB5A}" type="sibTrans" cxnId="{9FC9090A-3E17-439B-B248-9508265341BC}">
      <dgm:prSet/>
      <dgm:spPr/>
      <dgm:t>
        <a:bodyPr/>
        <a:lstStyle/>
        <a:p>
          <a:endParaRPr lang="ru-RU"/>
        </a:p>
      </dgm:t>
    </dgm:pt>
    <dgm:pt modelId="{F93CF29C-0919-4DA8-B588-C35E8884DECB}">
      <dgm:prSet phldrT="[Текст]"/>
      <dgm:spPr/>
      <dgm:t>
        <a:bodyPr/>
        <a:lstStyle/>
        <a:p>
          <a:r>
            <a:rPr lang="ru-RU" b="1" dirty="0" smtClean="0"/>
            <a:t> оценивание</a:t>
          </a:r>
          <a:endParaRPr lang="ru-RU" dirty="0"/>
        </a:p>
      </dgm:t>
    </dgm:pt>
    <dgm:pt modelId="{5330B229-011B-4917-AE36-F5A19EF38832}" type="parTrans" cxnId="{92A1B89F-C6AC-4693-A8FB-F3BF8C30BC87}">
      <dgm:prSet/>
      <dgm:spPr/>
      <dgm:t>
        <a:bodyPr/>
        <a:lstStyle/>
        <a:p>
          <a:endParaRPr lang="ru-RU"/>
        </a:p>
      </dgm:t>
    </dgm:pt>
    <dgm:pt modelId="{474CFC46-4AD1-4B44-9D37-66DBB4BE7709}" type="sibTrans" cxnId="{92A1B89F-C6AC-4693-A8FB-F3BF8C30BC87}">
      <dgm:prSet/>
      <dgm:spPr/>
      <dgm:t>
        <a:bodyPr/>
        <a:lstStyle/>
        <a:p>
          <a:endParaRPr lang="ru-RU"/>
        </a:p>
      </dgm:t>
    </dgm:pt>
    <dgm:pt modelId="{8214F2A7-ABB7-4CAC-916F-71AD99DF91CF}" type="pres">
      <dgm:prSet presAssocID="{99B514AA-9EEF-44BC-A701-3C6AFBEE2F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91B94-3399-4E23-8DF1-750488FCD324}" type="pres">
      <dgm:prSet presAssocID="{E454D25B-D003-425C-B925-DDA5A639587A}" presName="composite" presStyleCnt="0"/>
      <dgm:spPr/>
    </dgm:pt>
    <dgm:pt modelId="{77DFB250-5D0B-40E1-A14E-C7846FA293A9}" type="pres">
      <dgm:prSet presAssocID="{E454D25B-D003-425C-B925-DDA5A639587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9C6AF-48CA-4128-9354-2AFA943EF661}" type="pres">
      <dgm:prSet presAssocID="{E454D25B-D003-425C-B925-DDA5A639587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BB35F-B4DF-416C-86C2-BA419F566E31}" srcId="{E454D25B-D003-425C-B925-DDA5A639587A}" destId="{BB410571-50F2-40E0-B557-5814006322C5}" srcOrd="0" destOrd="0" parTransId="{94E7D8E9-4FF0-40FF-A614-220D0C35C9B1}" sibTransId="{35774792-C709-4023-B8A3-34A5ADBCE21D}"/>
    <dgm:cxn modelId="{05B27BAD-4570-4B5A-B956-07BF2A0C3875}" type="presOf" srcId="{F93CF29C-0919-4DA8-B588-C35E8884DECB}" destId="{7E49C6AF-48CA-4128-9354-2AFA943EF661}" srcOrd="0" destOrd="2" presId="urn:microsoft.com/office/officeart/2005/8/layout/hList1"/>
    <dgm:cxn modelId="{1375C61C-CD4F-4E0F-9E28-B2AA01DFB7C4}" type="presOf" srcId="{99B514AA-9EEF-44BC-A701-3C6AFBEE2F66}" destId="{8214F2A7-ABB7-4CAC-916F-71AD99DF91CF}" srcOrd="0" destOrd="0" presId="urn:microsoft.com/office/officeart/2005/8/layout/hList1"/>
    <dgm:cxn modelId="{92A1B89F-C6AC-4693-A8FB-F3BF8C30BC87}" srcId="{E454D25B-D003-425C-B925-DDA5A639587A}" destId="{F93CF29C-0919-4DA8-B588-C35E8884DECB}" srcOrd="2" destOrd="0" parTransId="{5330B229-011B-4917-AE36-F5A19EF38832}" sibTransId="{474CFC46-4AD1-4B44-9D37-66DBB4BE7709}"/>
    <dgm:cxn modelId="{B8E618EC-4E46-48B0-8C9B-334D6E41EAD5}" type="presOf" srcId="{BB410571-50F2-40E0-B557-5814006322C5}" destId="{7E49C6AF-48CA-4128-9354-2AFA943EF661}" srcOrd="0" destOrd="0" presId="urn:microsoft.com/office/officeart/2005/8/layout/hList1"/>
    <dgm:cxn modelId="{572E1C9E-3606-4A2B-A37C-EA3818DEDD79}" type="presOf" srcId="{E454D25B-D003-425C-B925-DDA5A639587A}" destId="{77DFB250-5D0B-40E1-A14E-C7846FA293A9}" srcOrd="0" destOrd="0" presId="urn:microsoft.com/office/officeart/2005/8/layout/hList1"/>
    <dgm:cxn modelId="{8C4A412C-38FF-4709-AABF-7E46008B162B}" srcId="{99B514AA-9EEF-44BC-A701-3C6AFBEE2F66}" destId="{E454D25B-D003-425C-B925-DDA5A639587A}" srcOrd="0" destOrd="0" parTransId="{0F2973F8-8283-481E-BED5-11A54D228FE4}" sibTransId="{485924BB-E63B-43E5-AD2D-B6343F44D982}"/>
    <dgm:cxn modelId="{9FC9090A-3E17-439B-B248-9508265341BC}" srcId="{E454D25B-D003-425C-B925-DDA5A639587A}" destId="{1561B3EA-B2DD-406E-88B2-B9612FDA88B4}" srcOrd="1" destOrd="0" parTransId="{9C98C107-7F7B-44C1-89AF-76FF6B7DD853}" sibTransId="{99DC51E1-0D05-441E-AD18-1B91BD5FDB5A}"/>
    <dgm:cxn modelId="{2CC8F86C-C600-43B4-ACA9-1C9F52ADE806}" type="presOf" srcId="{1561B3EA-B2DD-406E-88B2-B9612FDA88B4}" destId="{7E49C6AF-48CA-4128-9354-2AFA943EF661}" srcOrd="0" destOrd="1" presId="urn:microsoft.com/office/officeart/2005/8/layout/hList1"/>
    <dgm:cxn modelId="{2AC95034-DFC7-4710-A60C-1F0D189554B1}" type="presParOf" srcId="{8214F2A7-ABB7-4CAC-916F-71AD99DF91CF}" destId="{3AB91B94-3399-4E23-8DF1-750488FCD324}" srcOrd="0" destOrd="0" presId="urn:microsoft.com/office/officeart/2005/8/layout/hList1"/>
    <dgm:cxn modelId="{0A78D1A9-F4B6-4C11-81B0-6A830DE5CC1D}" type="presParOf" srcId="{3AB91B94-3399-4E23-8DF1-750488FCD324}" destId="{77DFB250-5D0B-40E1-A14E-C7846FA293A9}" srcOrd="0" destOrd="0" presId="urn:microsoft.com/office/officeart/2005/8/layout/hList1"/>
    <dgm:cxn modelId="{42D52DB1-3F16-40DB-A657-CA0345CC7B56}" type="presParOf" srcId="{3AB91B94-3399-4E23-8DF1-750488FCD324}" destId="{7E49C6AF-48CA-4128-9354-2AFA943EF6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89BFA8-D1F7-40C0-8343-F866F39CE6F2}" type="doc">
      <dgm:prSet loTypeId="urn:microsoft.com/office/officeart/2005/8/layout/lProcess2" loCatId="relationship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C1533F5B-6EB8-48BD-AD58-2236788DEFB0}">
      <dgm:prSet phldrT="[Текст]"/>
      <dgm:spPr/>
      <dgm:t>
        <a:bodyPr/>
        <a:lstStyle/>
        <a:p>
          <a:r>
            <a:rPr lang="ru-RU" dirty="0" smtClean="0"/>
            <a:t>Пути решения</a:t>
          </a:r>
          <a:endParaRPr lang="ru-RU" dirty="0"/>
        </a:p>
      </dgm:t>
    </dgm:pt>
    <dgm:pt modelId="{E73D93C0-F48C-4E9F-900D-6D4FB5468E18}" type="parTrans" cxnId="{E9F7C1D6-4232-4460-85BA-7A4674E4067D}">
      <dgm:prSet/>
      <dgm:spPr/>
      <dgm:t>
        <a:bodyPr/>
        <a:lstStyle/>
        <a:p>
          <a:endParaRPr lang="ru-RU"/>
        </a:p>
      </dgm:t>
    </dgm:pt>
    <dgm:pt modelId="{759E9547-DCB6-4769-8310-FFD44829AD08}" type="sibTrans" cxnId="{E9F7C1D6-4232-4460-85BA-7A4674E4067D}">
      <dgm:prSet/>
      <dgm:spPr/>
      <dgm:t>
        <a:bodyPr/>
        <a:lstStyle/>
        <a:p>
          <a:endParaRPr lang="ru-RU"/>
        </a:p>
      </dgm:t>
    </dgm:pt>
    <dgm:pt modelId="{0BD687E5-DE50-4E02-9E8F-78F136EE760E}">
      <dgm:prSet phldrT="[Текст]"/>
      <dgm:spPr/>
      <dgm:t>
        <a:bodyPr/>
        <a:lstStyle/>
        <a:p>
          <a:r>
            <a:rPr lang="ru-RU" dirty="0" smtClean="0"/>
            <a:t>Общие</a:t>
          </a:r>
          <a:endParaRPr lang="ru-RU" dirty="0"/>
        </a:p>
      </dgm:t>
    </dgm:pt>
    <dgm:pt modelId="{74F7D522-9E19-4F9A-87D6-864C56919928}" type="parTrans" cxnId="{34A60E96-3A9E-4EB7-BD88-FD4455B91B69}">
      <dgm:prSet/>
      <dgm:spPr/>
      <dgm:t>
        <a:bodyPr/>
        <a:lstStyle/>
        <a:p>
          <a:endParaRPr lang="ru-RU"/>
        </a:p>
      </dgm:t>
    </dgm:pt>
    <dgm:pt modelId="{BD67D65D-B294-4202-A31F-8FCF113D8E06}" type="sibTrans" cxnId="{34A60E96-3A9E-4EB7-BD88-FD4455B91B69}">
      <dgm:prSet/>
      <dgm:spPr/>
      <dgm:t>
        <a:bodyPr/>
        <a:lstStyle/>
        <a:p>
          <a:endParaRPr lang="ru-RU"/>
        </a:p>
      </dgm:t>
    </dgm:pt>
    <dgm:pt modelId="{0BAF2F19-6B43-4E63-89B7-EB86AC757526}">
      <dgm:prSet phldrT="[Текст]"/>
      <dgm:spPr/>
      <dgm:t>
        <a:bodyPr/>
        <a:lstStyle/>
        <a:p>
          <a:r>
            <a:rPr lang="ru-RU" dirty="0" smtClean="0"/>
            <a:t>Личностные</a:t>
          </a:r>
          <a:endParaRPr lang="ru-RU" dirty="0"/>
        </a:p>
      </dgm:t>
    </dgm:pt>
    <dgm:pt modelId="{FC018C16-7959-4F8C-85E3-000797D6255D}" type="parTrans" cxnId="{6931C7A3-DC2E-4639-8B14-32B3F0C1DADB}">
      <dgm:prSet/>
      <dgm:spPr/>
      <dgm:t>
        <a:bodyPr/>
        <a:lstStyle/>
        <a:p>
          <a:endParaRPr lang="ru-RU"/>
        </a:p>
      </dgm:t>
    </dgm:pt>
    <dgm:pt modelId="{69056321-63C6-49B6-AF59-698C1CD739BD}" type="sibTrans" cxnId="{6931C7A3-DC2E-4639-8B14-32B3F0C1DADB}">
      <dgm:prSet/>
      <dgm:spPr/>
      <dgm:t>
        <a:bodyPr/>
        <a:lstStyle/>
        <a:p>
          <a:endParaRPr lang="ru-RU"/>
        </a:p>
      </dgm:t>
    </dgm:pt>
    <dgm:pt modelId="{281FA2FF-A49E-4508-9D29-2C77D940F035}">
      <dgm:prSet/>
      <dgm:spPr/>
      <dgm:t>
        <a:bodyPr/>
        <a:lstStyle/>
        <a:p>
          <a:r>
            <a:rPr lang="ru-RU" dirty="0" smtClean="0"/>
            <a:t>Профессиональные</a:t>
          </a:r>
          <a:endParaRPr lang="ru-RU" dirty="0"/>
        </a:p>
      </dgm:t>
    </dgm:pt>
    <dgm:pt modelId="{92D71054-4093-4BED-B958-AD184D0E03BD}" type="parTrans" cxnId="{3C23B8D3-9B71-4826-98A6-CF75B1C9A42A}">
      <dgm:prSet/>
      <dgm:spPr/>
      <dgm:t>
        <a:bodyPr/>
        <a:lstStyle/>
        <a:p>
          <a:endParaRPr lang="ru-RU"/>
        </a:p>
      </dgm:t>
    </dgm:pt>
    <dgm:pt modelId="{5D35DE5B-D1DA-442F-904C-60AD5FA5BEBC}" type="sibTrans" cxnId="{3C23B8D3-9B71-4826-98A6-CF75B1C9A42A}">
      <dgm:prSet/>
      <dgm:spPr/>
      <dgm:t>
        <a:bodyPr/>
        <a:lstStyle/>
        <a:p>
          <a:endParaRPr lang="ru-RU"/>
        </a:p>
      </dgm:t>
    </dgm:pt>
    <dgm:pt modelId="{9D7DC22B-C3C1-4D73-AD2E-6B76F4FAB6CF}" type="pres">
      <dgm:prSet presAssocID="{3889BFA8-D1F7-40C0-8343-F866F39CE6F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4C9FA2-8502-4FCB-BBC3-6350B8509036}" type="pres">
      <dgm:prSet presAssocID="{C1533F5B-6EB8-48BD-AD58-2236788DEFB0}" presName="compNode" presStyleCnt="0"/>
      <dgm:spPr/>
    </dgm:pt>
    <dgm:pt modelId="{5B27D0EC-F61F-4072-826A-BA6A5AEF3023}" type="pres">
      <dgm:prSet presAssocID="{C1533F5B-6EB8-48BD-AD58-2236788DEFB0}" presName="aNode" presStyleLbl="bgShp" presStyleIdx="0" presStyleCnt="1"/>
      <dgm:spPr/>
      <dgm:t>
        <a:bodyPr/>
        <a:lstStyle/>
        <a:p>
          <a:endParaRPr lang="ru-RU"/>
        </a:p>
      </dgm:t>
    </dgm:pt>
    <dgm:pt modelId="{ADD5C7EE-61E6-427E-9A3C-C17DE2DF7160}" type="pres">
      <dgm:prSet presAssocID="{C1533F5B-6EB8-48BD-AD58-2236788DEFB0}" presName="textNode" presStyleLbl="bgShp" presStyleIdx="0" presStyleCnt="1"/>
      <dgm:spPr/>
      <dgm:t>
        <a:bodyPr/>
        <a:lstStyle/>
        <a:p>
          <a:endParaRPr lang="ru-RU"/>
        </a:p>
      </dgm:t>
    </dgm:pt>
    <dgm:pt modelId="{CBAE15BA-EBB4-4FC9-B7A1-4EC5CF6CE431}" type="pres">
      <dgm:prSet presAssocID="{C1533F5B-6EB8-48BD-AD58-2236788DEFB0}" presName="compChildNode" presStyleCnt="0"/>
      <dgm:spPr/>
    </dgm:pt>
    <dgm:pt modelId="{B63690D3-E0A0-4F8D-9830-3B2476046F50}" type="pres">
      <dgm:prSet presAssocID="{C1533F5B-6EB8-48BD-AD58-2236788DEFB0}" presName="theInnerList" presStyleCnt="0"/>
      <dgm:spPr/>
    </dgm:pt>
    <dgm:pt modelId="{47D1D7C8-F961-47E6-92B1-D7C16C2F89B5}" type="pres">
      <dgm:prSet presAssocID="{0BD687E5-DE50-4E02-9E8F-78F136EE760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7488F-1137-464C-85A6-EFDDC908B628}" type="pres">
      <dgm:prSet presAssocID="{0BD687E5-DE50-4E02-9E8F-78F136EE760E}" presName="aSpace2" presStyleCnt="0"/>
      <dgm:spPr/>
    </dgm:pt>
    <dgm:pt modelId="{480C8B89-C4AB-4207-B219-080167C0A7C3}" type="pres">
      <dgm:prSet presAssocID="{0BAF2F19-6B43-4E63-89B7-EB86AC757526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6414E-2B12-4FE3-8494-07917D790FE6}" type="pres">
      <dgm:prSet presAssocID="{0BAF2F19-6B43-4E63-89B7-EB86AC757526}" presName="aSpace2" presStyleCnt="0"/>
      <dgm:spPr/>
    </dgm:pt>
    <dgm:pt modelId="{FB03982F-7A5C-46E4-B0E7-7C776127B6BF}" type="pres">
      <dgm:prSet presAssocID="{281FA2FF-A49E-4508-9D29-2C77D940F03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F47A22-B361-46A5-A0DA-D8DE36679FBA}" type="presOf" srcId="{281FA2FF-A49E-4508-9D29-2C77D940F035}" destId="{FB03982F-7A5C-46E4-B0E7-7C776127B6BF}" srcOrd="0" destOrd="0" presId="urn:microsoft.com/office/officeart/2005/8/layout/lProcess2"/>
    <dgm:cxn modelId="{6798D781-E433-4453-A41B-BFE0F65EB554}" type="presOf" srcId="{C1533F5B-6EB8-48BD-AD58-2236788DEFB0}" destId="{5B27D0EC-F61F-4072-826A-BA6A5AEF3023}" srcOrd="0" destOrd="0" presId="urn:microsoft.com/office/officeart/2005/8/layout/lProcess2"/>
    <dgm:cxn modelId="{4944D41C-9DB9-4CC4-A415-DFF652150A1A}" type="presOf" srcId="{3889BFA8-D1F7-40C0-8343-F866F39CE6F2}" destId="{9D7DC22B-C3C1-4D73-AD2E-6B76F4FAB6CF}" srcOrd="0" destOrd="0" presId="urn:microsoft.com/office/officeart/2005/8/layout/lProcess2"/>
    <dgm:cxn modelId="{530F3E58-DDDE-47F9-903C-8BCB89C0BF31}" type="presOf" srcId="{0BD687E5-DE50-4E02-9E8F-78F136EE760E}" destId="{47D1D7C8-F961-47E6-92B1-D7C16C2F89B5}" srcOrd="0" destOrd="0" presId="urn:microsoft.com/office/officeart/2005/8/layout/lProcess2"/>
    <dgm:cxn modelId="{25897334-536D-4A64-896D-8EA0E034BDBB}" type="presOf" srcId="{0BAF2F19-6B43-4E63-89B7-EB86AC757526}" destId="{480C8B89-C4AB-4207-B219-080167C0A7C3}" srcOrd="0" destOrd="0" presId="urn:microsoft.com/office/officeart/2005/8/layout/lProcess2"/>
    <dgm:cxn modelId="{3C23B8D3-9B71-4826-98A6-CF75B1C9A42A}" srcId="{C1533F5B-6EB8-48BD-AD58-2236788DEFB0}" destId="{281FA2FF-A49E-4508-9D29-2C77D940F035}" srcOrd="2" destOrd="0" parTransId="{92D71054-4093-4BED-B958-AD184D0E03BD}" sibTransId="{5D35DE5B-D1DA-442F-904C-60AD5FA5BEBC}"/>
    <dgm:cxn modelId="{34A60E96-3A9E-4EB7-BD88-FD4455B91B69}" srcId="{C1533F5B-6EB8-48BD-AD58-2236788DEFB0}" destId="{0BD687E5-DE50-4E02-9E8F-78F136EE760E}" srcOrd="0" destOrd="0" parTransId="{74F7D522-9E19-4F9A-87D6-864C56919928}" sibTransId="{BD67D65D-B294-4202-A31F-8FCF113D8E06}"/>
    <dgm:cxn modelId="{6931C7A3-DC2E-4639-8B14-32B3F0C1DADB}" srcId="{C1533F5B-6EB8-48BD-AD58-2236788DEFB0}" destId="{0BAF2F19-6B43-4E63-89B7-EB86AC757526}" srcOrd="1" destOrd="0" parTransId="{FC018C16-7959-4F8C-85E3-000797D6255D}" sibTransId="{69056321-63C6-49B6-AF59-698C1CD739BD}"/>
    <dgm:cxn modelId="{E9F7C1D6-4232-4460-85BA-7A4674E4067D}" srcId="{3889BFA8-D1F7-40C0-8343-F866F39CE6F2}" destId="{C1533F5B-6EB8-48BD-AD58-2236788DEFB0}" srcOrd="0" destOrd="0" parTransId="{E73D93C0-F48C-4E9F-900D-6D4FB5468E18}" sibTransId="{759E9547-DCB6-4769-8310-FFD44829AD08}"/>
    <dgm:cxn modelId="{97470F9C-6E9B-4159-81E5-2E7B3BAC7A44}" type="presOf" srcId="{C1533F5B-6EB8-48BD-AD58-2236788DEFB0}" destId="{ADD5C7EE-61E6-427E-9A3C-C17DE2DF7160}" srcOrd="1" destOrd="0" presId="urn:microsoft.com/office/officeart/2005/8/layout/lProcess2"/>
    <dgm:cxn modelId="{EE2C71FC-124D-43B3-96F2-9AA73541B43B}" type="presParOf" srcId="{9D7DC22B-C3C1-4D73-AD2E-6B76F4FAB6CF}" destId="{D34C9FA2-8502-4FCB-BBC3-6350B8509036}" srcOrd="0" destOrd="0" presId="urn:microsoft.com/office/officeart/2005/8/layout/lProcess2"/>
    <dgm:cxn modelId="{18EE9B18-83F7-4E88-A45D-DC993904A943}" type="presParOf" srcId="{D34C9FA2-8502-4FCB-BBC3-6350B8509036}" destId="{5B27D0EC-F61F-4072-826A-BA6A5AEF3023}" srcOrd="0" destOrd="0" presId="urn:microsoft.com/office/officeart/2005/8/layout/lProcess2"/>
    <dgm:cxn modelId="{A77D97D2-0148-452F-911D-672B1E31D9F0}" type="presParOf" srcId="{D34C9FA2-8502-4FCB-BBC3-6350B8509036}" destId="{ADD5C7EE-61E6-427E-9A3C-C17DE2DF7160}" srcOrd="1" destOrd="0" presId="urn:microsoft.com/office/officeart/2005/8/layout/lProcess2"/>
    <dgm:cxn modelId="{AC01823E-4C8B-4444-8D89-C7E7D5C9B6CD}" type="presParOf" srcId="{D34C9FA2-8502-4FCB-BBC3-6350B8509036}" destId="{CBAE15BA-EBB4-4FC9-B7A1-4EC5CF6CE431}" srcOrd="2" destOrd="0" presId="urn:microsoft.com/office/officeart/2005/8/layout/lProcess2"/>
    <dgm:cxn modelId="{48AAD61C-B4F7-4D89-91AF-E0B520CF0047}" type="presParOf" srcId="{CBAE15BA-EBB4-4FC9-B7A1-4EC5CF6CE431}" destId="{B63690D3-E0A0-4F8D-9830-3B2476046F50}" srcOrd="0" destOrd="0" presId="urn:microsoft.com/office/officeart/2005/8/layout/lProcess2"/>
    <dgm:cxn modelId="{3EAC9906-1BD2-4F59-84F9-84807F82F16F}" type="presParOf" srcId="{B63690D3-E0A0-4F8D-9830-3B2476046F50}" destId="{47D1D7C8-F961-47E6-92B1-D7C16C2F89B5}" srcOrd="0" destOrd="0" presId="urn:microsoft.com/office/officeart/2005/8/layout/lProcess2"/>
    <dgm:cxn modelId="{D0A73E65-4BA1-47F8-9EFF-6F560E601F4F}" type="presParOf" srcId="{B63690D3-E0A0-4F8D-9830-3B2476046F50}" destId="{4AF7488F-1137-464C-85A6-EFDDC908B628}" srcOrd="1" destOrd="0" presId="urn:microsoft.com/office/officeart/2005/8/layout/lProcess2"/>
    <dgm:cxn modelId="{63FEE37B-E0B9-4892-82A0-8DA9E8275C51}" type="presParOf" srcId="{B63690D3-E0A0-4F8D-9830-3B2476046F50}" destId="{480C8B89-C4AB-4207-B219-080167C0A7C3}" srcOrd="2" destOrd="0" presId="urn:microsoft.com/office/officeart/2005/8/layout/lProcess2"/>
    <dgm:cxn modelId="{CE82F629-8F8C-4401-8229-0AEC5E7ADA94}" type="presParOf" srcId="{B63690D3-E0A0-4F8D-9830-3B2476046F50}" destId="{2A36414E-2B12-4FE3-8494-07917D790FE6}" srcOrd="3" destOrd="0" presId="urn:microsoft.com/office/officeart/2005/8/layout/lProcess2"/>
    <dgm:cxn modelId="{3D4119E5-7B28-43F9-9FE1-7599D502AF20}" type="presParOf" srcId="{B63690D3-E0A0-4F8D-9830-3B2476046F50}" destId="{FB03982F-7A5C-46E4-B0E7-7C776127B6B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89BFA8-D1F7-40C0-8343-F866F39CE6F2}" type="doc">
      <dgm:prSet loTypeId="urn:microsoft.com/office/officeart/2005/8/layout/lProcess2" loCatId="relationship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C1533F5B-6EB8-48BD-AD58-2236788DEFB0}">
      <dgm:prSet phldrT="[Текст]" custT="1"/>
      <dgm:spPr/>
      <dgm:t>
        <a:bodyPr/>
        <a:lstStyle/>
        <a:p>
          <a:r>
            <a:rPr lang="ru-RU" sz="4800" dirty="0" smtClean="0"/>
            <a:t>Наиболее эффективны</a:t>
          </a:r>
          <a:endParaRPr lang="ru-RU" sz="4800" dirty="0"/>
        </a:p>
      </dgm:t>
    </dgm:pt>
    <dgm:pt modelId="{E73D93C0-F48C-4E9F-900D-6D4FB5468E18}" type="parTrans" cxnId="{E9F7C1D6-4232-4460-85BA-7A4674E4067D}">
      <dgm:prSet/>
      <dgm:spPr/>
      <dgm:t>
        <a:bodyPr/>
        <a:lstStyle/>
        <a:p>
          <a:endParaRPr lang="ru-RU"/>
        </a:p>
      </dgm:t>
    </dgm:pt>
    <dgm:pt modelId="{759E9547-DCB6-4769-8310-FFD44829AD08}" type="sibTrans" cxnId="{E9F7C1D6-4232-4460-85BA-7A4674E4067D}">
      <dgm:prSet/>
      <dgm:spPr/>
      <dgm:t>
        <a:bodyPr/>
        <a:lstStyle/>
        <a:p>
          <a:endParaRPr lang="ru-RU"/>
        </a:p>
      </dgm:t>
    </dgm:pt>
    <dgm:pt modelId="{0BD687E5-DE50-4E02-9E8F-78F136EE760E}">
      <dgm:prSet phldrT="[Текст]"/>
      <dgm:spPr/>
      <dgm:t>
        <a:bodyPr/>
        <a:lstStyle/>
        <a:p>
          <a:r>
            <a:rPr lang="ru-RU" dirty="0" smtClean="0"/>
            <a:t>Участие в профессиональных конкурсах</a:t>
          </a:r>
          <a:endParaRPr lang="ru-RU" dirty="0"/>
        </a:p>
      </dgm:t>
    </dgm:pt>
    <dgm:pt modelId="{74F7D522-9E19-4F9A-87D6-864C56919928}" type="parTrans" cxnId="{34A60E96-3A9E-4EB7-BD88-FD4455B91B69}">
      <dgm:prSet/>
      <dgm:spPr/>
      <dgm:t>
        <a:bodyPr/>
        <a:lstStyle/>
        <a:p>
          <a:endParaRPr lang="ru-RU"/>
        </a:p>
      </dgm:t>
    </dgm:pt>
    <dgm:pt modelId="{BD67D65D-B294-4202-A31F-8FCF113D8E06}" type="sibTrans" cxnId="{34A60E96-3A9E-4EB7-BD88-FD4455B91B69}">
      <dgm:prSet/>
      <dgm:spPr/>
      <dgm:t>
        <a:bodyPr/>
        <a:lstStyle/>
        <a:p>
          <a:endParaRPr lang="ru-RU"/>
        </a:p>
      </dgm:t>
    </dgm:pt>
    <dgm:pt modelId="{0BAF2F19-6B43-4E63-89B7-EB86AC757526}">
      <dgm:prSet phldrT="[Текст]"/>
      <dgm:spPr/>
      <dgm:t>
        <a:bodyPr/>
        <a:lstStyle/>
        <a:p>
          <a:r>
            <a:rPr lang="ru-RU" dirty="0" smtClean="0"/>
            <a:t>Корпоративное обучение</a:t>
          </a:r>
          <a:endParaRPr lang="ru-RU" dirty="0"/>
        </a:p>
      </dgm:t>
    </dgm:pt>
    <dgm:pt modelId="{FC018C16-7959-4F8C-85E3-000797D6255D}" type="parTrans" cxnId="{6931C7A3-DC2E-4639-8B14-32B3F0C1DADB}">
      <dgm:prSet/>
      <dgm:spPr/>
      <dgm:t>
        <a:bodyPr/>
        <a:lstStyle/>
        <a:p>
          <a:endParaRPr lang="ru-RU"/>
        </a:p>
      </dgm:t>
    </dgm:pt>
    <dgm:pt modelId="{69056321-63C6-49B6-AF59-698C1CD739BD}" type="sibTrans" cxnId="{6931C7A3-DC2E-4639-8B14-32B3F0C1DADB}">
      <dgm:prSet/>
      <dgm:spPr/>
      <dgm:t>
        <a:bodyPr/>
        <a:lstStyle/>
        <a:p>
          <a:endParaRPr lang="ru-RU"/>
        </a:p>
      </dgm:t>
    </dgm:pt>
    <dgm:pt modelId="{281FA2FF-A49E-4508-9D29-2C77D940F035}">
      <dgm:prSet/>
      <dgm:spPr/>
      <dgm:t>
        <a:bodyPr/>
        <a:lstStyle/>
        <a:p>
          <a:r>
            <a:rPr lang="ru-RU" dirty="0" smtClean="0"/>
            <a:t>Психологические тренинги</a:t>
          </a:r>
          <a:endParaRPr lang="ru-RU" dirty="0"/>
        </a:p>
      </dgm:t>
    </dgm:pt>
    <dgm:pt modelId="{92D71054-4093-4BED-B958-AD184D0E03BD}" type="parTrans" cxnId="{3C23B8D3-9B71-4826-98A6-CF75B1C9A42A}">
      <dgm:prSet/>
      <dgm:spPr/>
      <dgm:t>
        <a:bodyPr/>
        <a:lstStyle/>
        <a:p>
          <a:endParaRPr lang="ru-RU"/>
        </a:p>
      </dgm:t>
    </dgm:pt>
    <dgm:pt modelId="{5D35DE5B-D1DA-442F-904C-60AD5FA5BEBC}" type="sibTrans" cxnId="{3C23B8D3-9B71-4826-98A6-CF75B1C9A42A}">
      <dgm:prSet/>
      <dgm:spPr/>
      <dgm:t>
        <a:bodyPr/>
        <a:lstStyle/>
        <a:p>
          <a:endParaRPr lang="ru-RU"/>
        </a:p>
      </dgm:t>
    </dgm:pt>
    <dgm:pt modelId="{9D7DC22B-C3C1-4D73-AD2E-6B76F4FAB6CF}" type="pres">
      <dgm:prSet presAssocID="{3889BFA8-D1F7-40C0-8343-F866F39CE6F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4C9FA2-8502-4FCB-BBC3-6350B8509036}" type="pres">
      <dgm:prSet presAssocID="{C1533F5B-6EB8-48BD-AD58-2236788DEFB0}" presName="compNode" presStyleCnt="0"/>
      <dgm:spPr/>
    </dgm:pt>
    <dgm:pt modelId="{5B27D0EC-F61F-4072-826A-BA6A5AEF3023}" type="pres">
      <dgm:prSet presAssocID="{C1533F5B-6EB8-48BD-AD58-2236788DEFB0}" presName="aNode" presStyleLbl="bgShp" presStyleIdx="0" presStyleCnt="1"/>
      <dgm:spPr/>
      <dgm:t>
        <a:bodyPr/>
        <a:lstStyle/>
        <a:p>
          <a:endParaRPr lang="ru-RU"/>
        </a:p>
      </dgm:t>
    </dgm:pt>
    <dgm:pt modelId="{ADD5C7EE-61E6-427E-9A3C-C17DE2DF7160}" type="pres">
      <dgm:prSet presAssocID="{C1533F5B-6EB8-48BD-AD58-2236788DEFB0}" presName="textNode" presStyleLbl="bgShp" presStyleIdx="0" presStyleCnt="1"/>
      <dgm:spPr/>
      <dgm:t>
        <a:bodyPr/>
        <a:lstStyle/>
        <a:p>
          <a:endParaRPr lang="ru-RU"/>
        </a:p>
      </dgm:t>
    </dgm:pt>
    <dgm:pt modelId="{CBAE15BA-EBB4-4FC9-B7A1-4EC5CF6CE431}" type="pres">
      <dgm:prSet presAssocID="{C1533F5B-6EB8-48BD-AD58-2236788DEFB0}" presName="compChildNode" presStyleCnt="0"/>
      <dgm:spPr/>
    </dgm:pt>
    <dgm:pt modelId="{B63690D3-E0A0-4F8D-9830-3B2476046F50}" type="pres">
      <dgm:prSet presAssocID="{C1533F5B-6EB8-48BD-AD58-2236788DEFB0}" presName="theInnerList" presStyleCnt="0"/>
      <dgm:spPr/>
    </dgm:pt>
    <dgm:pt modelId="{47D1D7C8-F961-47E6-92B1-D7C16C2F89B5}" type="pres">
      <dgm:prSet presAssocID="{0BD687E5-DE50-4E02-9E8F-78F136EE760E}" presName="childNode" presStyleLbl="node1" presStyleIdx="0" presStyleCnt="3" custScaleX="111111" custScaleY="2000000" custLinFactY="-270053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7488F-1137-464C-85A6-EFDDC908B628}" type="pres">
      <dgm:prSet presAssocID="{0BD687E5-DE50-4E02-9E8F-78F136EE760E}" presName="aSpace2" presStyleCnt="0"/>
      <dgm:spPr/>
    </dgm:pt>
    <dgm:pt modelId="{480C8B89-C4AB-4207-B219-080167C0A7C3}" type="pres">
      <dgm:prSet presAssocID="{0BAF2F19-6B43-4E63-89B7-EB86AC757526}" presName="childNode" presStyleLbl="node1" presStyleIdx="1" presStyleCnt="3" custScaleX="111111" custScaleY="2000000" custLinFactY="-100000" custLinFactNeighborY="-129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6414E-2B12-4FE3-8494-07917D790FE6}" type="pres">
      <dgm:prSet presAssocID="{0BAF2F19-6B43-4E63-89B7-EB86AC757526}" presName="aSpace2" presStyleCnt="0"/>
      <dgm:spPr/>
    </dgm:pt>
    <dgm:pt modelId="{FB03982F-7A5C-46E4-B0E7-7C776127B6BF}" type="pres">
      <dgm:prSet presAssocID="{281FA2FF-A49E-4508-9D29-2C77D940F035}" presName="childNode" presStyleLbl="node1" presStyleIdx="2" presStyleCnt="3" custScaleX="111111" custScaleY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5303BA-0C2C-42B1-B523-D79F4A0CAEA2}" type="presOf" srcId="{3889BFA8-D1F7-40C0-8343-F866F39CE6F2}" destId="{9D7DC22B-C3C1-4D73-AD2E-6B76F4FAB6CF}" srcOrd="0" destOrd="0" presId="urn:microsoft.com/office/officeart/2005/8/layout/lProcess2"/>
    <dgm:cxn modelId="{335F4AD8-6D5B-4A38-911D-1377AA010645}" type="presOf" srcId="{C1533F5B-6EB8-48BD-AD58-2236788DEFB0}" destId="{5B27D0EC-F61F-4072-826A-BA6A5AEF3023}" srcOrd="0" destOrd="0" presId="urn:microsoft.com/office/officeart/2005/8/layout/lProcess2"/>
    <dgm:cxn modelId="{75528914-96B8-4DD7-8995-B70F87C2F260}" type="presOf" srcId="{C1533F5B-6EB8-48BD-AD58-2236788DEFB0}" destId="{ADD5C7EE-61E6-427E-9A3C-C17DE2DF7160}" srcOrd="1" destOrd="0" presId="urn:microsoft.com/office/officeart/2005/8/layout/lProcess2"/>
    <dgm:cxn modelId="{5022B6A8-F7C2-45AE-ADA0-B75DFC74E6A2}" type="presOf" srcId="{0BAF2F19-6B43-4E63-89B7-EB86AC757526}" destId="{480C8B89-C4AB-4207-B219-080167C0A7C3}" srcOrd="0" destOrd="0" presId="urn:microsoft.com/office/officeart/2005/8/layout/lProcess2"/>
    <dgm:cxn modelId="{3C23B8D3-9B71-4826-98A6-CF75B1C9A42A}" srcId="{C1533F5B-6EB8-48BD-AD58-2236788DEFB0}" destId="{281FA2FF-A49E-4508-9D29-2C77D940F035}" srcOrd="2" destOrd="0" parTransId="{92D71054-4093-4BED-B958-AD184D0E03BD}" sibTransId="{5D35DE5B-D1DA-442F-904C-60AD5FA5BEBC}"/>
    <dgm:cxn modelId="{34A60E96-3A9E-4EB7-BD88-FD4455B91B69}" srcId="{C1533F5B-6EB8-48BD-AD58-2236788DEFB0}" destId="{0BD687E5-DE50-4E02-9E8F-78F136EE760E}" srcOrd="0" destOrd="0" parTransId="{74F7D522-9E19-4F9A-87D6-864C56919928}" sibTransId="{BD67D65D-B294-4202-A31F-8FCF113D8E06}"/>
    <dgm:cxn modelId="{D0AABB1F-FAD3-40F7-8FB5-59C77D825608}" type="presOf" srcId="{0BD687E5-DE50-4E02-9E8F-78F136EE760E}" destId="{47D1D7C8-F961-47E6-92B1-D7C16C2F89B5}" srcOrd="0" destOrd="0" presId="urn:microsoft.com/office/officeart/2005/8/layout/lProcess2"/>
    <dgm:cxn modelId="{6931C7A3-DC2E-4639-8B14-32B3F0C1DADB}" srcId="{C1533F5B-6EB8-48BD-AD58-2236788DEFB0}" destId="{0BAF2F19-6B43-4E63-89B7-EB86AC757526}" srcOrd="1" destOrd="0" parTransId="{FC018C16-7959-4F8C-85E3-000797D6255D}" sibTransId="{69056321-63C6-49B6-AF59-698C1CD739BD}"/>
    <dgm:cxn modelId="{E9F7C1D6-4232-4460-85BA-7A4674E4067D}" srcId="{3889BFA8-D1F7-40C0-8343-F866F39CE6F2}" destId="{C1533F5B-6EB8-48BD-AD58-2236788DEFB0}" srcOrd="0" destOrd="0" parTransId="{E73D93C0-F48C-4E9F-900D-6D4FB5468E18}" sibTransId="{759E9547-DCB6-4769-8310-FFD44829AD08}"/>
    <dgm:cxn modelId="{FF3BD357-5B46-4C52-AFD6-62F6062F93C3}" type="presOf" srcId="{281FA2FF-A49E-4508-9D29-2C77D940F035}" destId="{FB03982F-7A5C-46E4-B0E7-7C776127B6BF}" srcOrd="0" destOrd="0" presId="urn:microsoft.com/office/officeart/2005/8/layout/lProcess2"/>
    <dgm:cxn modelId="{E8784816-B272-4F6C-8C69-C47B85F253B3}" type="presParOf" srcId="{9D7DC22B-C3C1-4D73-AD2E-6B76F4FAB6CF}" destId="{D34C9FA2-8502-4FCB-BBC3-6350B8509036}" srcOrd="0" destOrd="0" presId="urn:microsoft.com/office/officeart/2005/8/layout/lProcess2"/>
    <dgm:cxn modelId="{EA181A36-7195-45C7-9D90-990131BEA1D7}" type="presParOf" srcId="{D34C9FA2-8502-4FCB-BBC3-6350B8509036}" destId="{5B27D0EC-F61F-4072-826A-BA6A5AEF3023}" srcOrd="0" destOrd="0" presId="urn:microsoft.com/office/officeart/2005/8/layout/lProcess2"/>
    <dgm:cxn modelId="{DB1D1105-0FCD-473B-B760-B6279BACC376}" type="presParOf" srcId="{D34C9FA2-8502-4FCB-BBC3-6350B8509036}" destId="{ADD5C7EE-61E6-427E-9A3C-C17DE2DF7160}" srcOrd="1" destOrd="0" presId="urn:microsoft.com/office/officeart/2005/8/layout/lProcess2"/>
    <dgm:cxn modelId="{D386CF85-543A-46E0-BCB6-03D640760BCF}" type="presParOf" srcId="{D34C9FA2-8502-4FCB-BBC3-6350B8509036}" destId="{CBAE15BA-EBB4-4FC9-B7A1-4EC5CF6CE431}" srcOrd="2" destOrd="0" presId="urn:microsoft.com/office/officeart/2005/8/layout/lProcess2"/>
    <dgm:cxn modelId="{F566CA35-1917-445D-B8AD-2E8603085C34}" type="presParOf" srcId="{CBAE15BA-EBB4-4FC9-B7A1-4EC5CF6CE431}" destId="{B63690D3-E0A0-4F8D-9830-3B2476046F50}" srcOrd="0" destOrd="0" presId="urn:microsoft.com/office/officeart/2005/8/layout/lProcess2"/>
    <dgm:cxn modelId="{22FFBB85-4387-45B9-A6F8-C6B2B3001566}" type="presParOf" srcId="{B63690D3-E0A0-4F8D-9830-3B2476046F50}" destId="{47D1D7C8-F961-47E6-92B1-D7C16C2F89B5}" srcOrd="0" destOrd="0" presId="urn:microsoft.com/office/officeart/2005/8/layout/lProcess2"/>
    <dgm:cxn modelId="{5D2F9448-C4E7-471C-9909-BCF0E33C7553}" type="presParOf" srcId="{B63690D3-E0A0-4F8D-9830-3B2476046F50}" destId="{4AF7488F-1137-464C-85A6-EFDDC908B628}" srcOrd="1" destOrd="0" presId="urn:microsoft.com/office/officeart/2005/8/layout/lProcess2"/>
    <dgm:cxn modelId="{D97118A0-41AE-4A44-AD37-C9E8CDCDF4C7}" type="presParOf" srcId="{B63690D3-E0A0-4F8D-9830-3B2476046F50}" destId="{480C8B89-C4AB-4207-B219-080167C0A7C3}" srcOrd="2" destOrd="0" presId="urn:microsoft.com/office/officeart/2005/8/layout/lProcess2"/>
    <dgm:cxn modelId="{177366CB-9582-400F-B252-63C42E452439}" type="presParOf" srcId="{B63690D3-E0A0-4F8D-9830-3B2476046F50}" destId="{2A36414E-2B12-4FE3-8494-07917D790FE6}" srcOrd="3" destOrd="0" presId="urn:microsoft.com/office/officeart/2005/8/layout/lProcess2"/>
    <dgm:cxn modelId="{3CDA7CA4-2BEC-4E42-82F6-B96F2C1B2F69}" type="presParOf" srcId="{B63690D3-E0A0-4F8D-9830-3B2476046F50}" destId="{FB03982F-7A5C-46E4-B0E7-7C776127B6B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BE706-E993-4596-AC5D-06FCD8A9EFE8}" type="doc">
      <dgm:prSet loTypeId="urn:microsoft.com/office/officeart/2005/8/layout/matrix1" loCatId="matrix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49643E7B-C174-46C0-AE97-C968A97D8E50}">
      <dgm:prSet phldrT="[Текст]" custT="1"/>
      <dgm:spPr/>
      <dgm:t>
        <a:bodyPr/>
        <a:lstStyle/>
        <a:p>
          <a:r>
            <a:rPr lang="ru-RU" sz="3200" dirty="0" smtClean="0"/>
            <a:t>Предложить изменения в уроке в соответствии с ФГОС</a:t>
          </a:r>
          <a:endParaRPr lang="ru-RU" sz="3200" dirty="0"/>
        </a:p>
      </dgm:t>
    </dgm:pt>
    <dgm:pt modelId="{32C376D7-4134-4D6B-8396-A4824BC07953}" type="sibTrans" cxnId="{1FC6052B-4146-442D-8B3E-3599BBCDD218}">
      <dgm:prSet/>
      <dgm:spPr/>
      <dgm:t>
        <a:bodyPr/>
        <a:lstStyle/>
        <a:p>
          <a:endParaRPr lang="ru-RU"/>
        </a:p>
      </dgm:t>
    </dgm:pt>
    <dgm:pt modelId="{55C1D64E-481F-4737-A5C9-20903FA1BECE}" type="parTrans" cxnId="{1FC6052B-4146-442D-8B3E-3599BBCDD218}">
      <dgm:prSet/>
      <dgm:spPr/>
      <dgm:t>
        <a:bodyPr/>
        <a:lstStyle/>
        <a:p>
          <a:endParaRPr lang="ru-RU"/>
        </a:p>
      </dgm:t>
    </dgm:pt>
    <dgm:pt modelId="{252D5A88-92A4-4A8B-B9A5-F5CC212E58AF}">
      <dgm:prSet phldrT="[Текст]" custT="1"/>
      <dgm:spPr/>
      <dgm:t>
        <a:bodyPr/>
        <a:lstStyle/>
        <a:p>
          <a:r>
            <a:rPr lang="ru-RU" sz="3200" dirty="0" smtClean="0"/>
            <a:t>Проанализировать структуру урока на соответствие </a:t>
          </a:r>
          <a:r>
            <a:rPr lang="ru-RU" sz="3200" dirty="0" err="1" smtClean="0"/>
            <a:t>ФГОСовской</a:t>
          </a:r>
          <a:endParaRPr lang="ru-RU" sz="3200" dirty="0"/>
        </a:p>
      </dgm:t>
    </dgm:pt>
    <dgm:pt modelId="{E436D08B-7497-466A-84B5-E145848A4364}" type="sibTrans" cxnId="{A677F9AC-5931-44F8-89F4-E51994D0ABEB}">
      <dgm:prSet/>
      <dgm:spPr/>
      <dgm:t>
        <a:bodyPr/>
        <a:lstStyle/>
        <a:p>
          <a:endParaRPr lang="ru-RU"/>
        </a:p>
      </dgm:t>
    </dgm:pt>
    <dgm:pt modelId="{FAD2754B-C652-4C9A-9A29-CD5C8C323732}" type="parTrans" cxnId="{A677F9AC-5931-44F8-89F4-E51994D0ABEB}">
      <dgm:prSet/>
      <dgm:spPr/>
      <dgm:t>
        <a:bodyPr/>
        <a:lstStyle/>
        <a:p>
          <a:endParaRPr lang="ru-RU"/>
        </a:p>
      </dgm:t>
    </dgm:pt>
    <dgm:pt modelId="{9C3A6FCE-221D-42AC-A2DC-F6D2DCDDC1B8}">
      <dgm:prSet phldrT="[Текст]" custT="1"/>
      <dgm:spPr/>
      <dgm:t>
        <a:bodyPr/>
        <a:lstStyle/>
        <a:p>
          <a:r>
            <a:rPr lang="ru-RU" sz="2800" b="0" dirty="0" smtClean="0">
              <a:effectLst/>
            </a:rPr>
            <a:t>Ответить на вопросы: </a:t>
          </a:r>
          <a:br>
            <a:rPr lang="ru-RU" sz="2800" b="0" dirty="0" smtClean="0">
              <a:effectLst/>
            </a:rPr>
          </a:br>
          <a:r>
            <a:rPr lang="ru-RU" sz="2800" b="0" dirty="0" smtClean="0">
              <a:effectLst/>
            </a:rPr>
            <a:t>К какому типу относится урок?</a:t>
          </a:r>
          <a:br>
            <a:rPr lang="ru-RU" sz="2800" b="0" dirty="0" smtClean="0">
              <a:effectLst/>
            </a:rPr>
          </a:br>
          <a:r>
            <a:rPr lang="ru-RU" sz="2800" b="0" dirty="0" smtClean="0">
              <a:effectLst/>
            </a:rPr>
            <a:t>Какова роль учителя на уроке?</a:t>
          </a:r>
          <a:endParaRPr lang="ru-RU" sz="2800" b="0" dirty="0">
            <a:effectLst/>
          </a:endParaRPr>
        </a:p>
      </dgm:t>
    </dgm:pt>
    <dgm:pt modelId="{A5536F02-B6A6-4F8B-81ED-693251729A58}" type="sibTrans" cxnId="{5DA42492-F217-485E-A719-888C38FA49E0}">
      <dgm:prSet/>
      <dgm:spPr/>
      <dgm:t>
        <a:bodyPr/>
        <a:lstStyle/>
        <a:p>
          <a:endParaRPr lang="ru-RU"/>
        </a:p>
      </dgm:t>
    </dgm:pt>
    <dgm:pt modelId="{53CB8AEF-6EAF-4186-A1D2-85301C5F13A9}" type="parTrans" cxnId="{5DA42492-F217-485E-A719-888C38FA49E0}">
      <dgm:prSet/>
      <dgm:spPr/>
      <dgm:t>
        <a:bodyPr/>
        <a:lstStyle/>
        <a:p>
          <a:endParaRPr lang="ru-RU"/>
        </a:p>
      </dgm:t>
    </dgm:pt>
    <dgm:pt modelId="{72697700-DC29-4DDC-A8E0-7F91E743D6B8}">
      <dgm:prSet phldrT="[Текст]" custT="1"/>
      <dgm:spPr/>
      <dgm:t>
        <a:bodyPr/>
        <a:lstStyle/>
        <a:p>
          <a:r>
            <a:rPr lang="ru-RU" sz="2800" b="0" dirty="0" smtClean="0">
              <a:effectLst/>
            </a:rPr>
            <a:t>Найти по таблице черты традиционного урока и урока по ФГОС </a:t>
          </a:r>
          <a:endParaRPr lang="ru-RU" sz="2800" b="0" dirty="0">
            <a:effectLst/>
          </a:endParaRPr>
        </a:p>
      </dgm:t>
    </dgm:pt>
    <dgm:pt modelId="{D7676ABC-2711-4060-818F-9971728F778A}" type="sibTrans" cxnId="{AA8BAD5B-BEB0-466F-B5DF-B9C4590C2E4C}">
      <dgm:prSet/>
      <dgm:spPr/>
      <dgm:t>
        <a:bodyPr/>
        <a:lstStyle/>
        <a:p>
          <a:endParaRPr lang="ru-RU"/>
        </a:p>
      </dgm:t>
    </dgm:pt>
    <dgm:pt modelId="{28F46785-C06E-48C5-89F3-0FBD0999EE2F}" type="parTrans" cxnId="{AA8BAD5B-BEB0-466F-B5DF-B9C4590C2E4C}">
      <dgm:prSet/>
      <dgm:spPr/>
      <dgm:t>
        <a:bodyPr/>
        <a:lstStyle/>
        <a:p>
          <a:endParaRPr lang="ru-RU"/>
        </a:p>
      </dgm:t>
    </dgm:pt>
    <dgm:pt modelId="{505FFF69-E747-4221-B1DA-6C17F1BBF1D7}">
      <dgm:prSet phldrT="[Текст]" custT="1"/>
      <dgm:spPr/>
      <dgm:t>
        <a:bodyPr/>
        <a:lstStyle/>
        <a:p>
          <a:r>
            <a:rPr lang="ru-RU" sz="2400" dirty="0" smtClean="0"/>
            <a:t>Конспект урока</a:t>
          </a:r>
          <a:endParaRPr lang="ru-RU" sz="2400" dirty="0"/>
        </a:p>
      </dgm:t>
    </dgm:pt>
    <dgm:pt modelId="{2C1351AB-23A7-4967-B01B-DAE4156ECEC6}" type="sibTrans" cxnId="{5E59E712-9848-4862-A739-928420A4319D}">
      <dgm:prSet/>
      <dgm:spPr/>
      <dgm:t>
        <a:bodyPr/>
        <a:lstStyle/>
        <a:p>
          <a:endParaRPr lang="ru-RU"/>
        </a:p>
      </dgm:t>
    </dgm:pt>
    <dgm:pt modelId="{90B5F9C0-26BC-4692-9BE9-D937876A7F38}" type="parTrans" cxnId="{5E59E712-9848-4862-A739-928420A4319D}">
      <dgm:prSet/>
      <dgm:spPr/>
      <dgm:t>
        <a:bodyPr/>
        <a:lstStyle/>
        <a:p>
          <a:endParaRPr lang="ru-RU"/>
        </a:p>
      </dgm:t>
    </dgm:pt>
    <dgm:pt modelId="{CB1AB3DA-D943-4BB6-8770-FDF9B6A6D859}" type="pres">
      <dgm:prSet presAssocID="{91FBE706-E993-4596-AC5D-06FCD8A9EFE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CF3773-3267-41A4-ADE2-209831FD791F}" type="pres">
      <dgm:prSet presAssocID="{91FBE706-E993-4596-AC5D-06FCD8A9EFE8}" presName="matrix" presStyleCnt="0"/>
      <dgm:spPr/>
    </dgm:pt>
    <dgm:pt modelId="{45621D2B-BB37-4ED3-A93C-851156E2A6B0}" type="pres">
      <dgm:prSet presAssocID="{91FBE706-E993-4596-AC5D-06FCD8A9EFE8}" presName="tile1" presStyleLbl="node1" presStyleIdx="0" presStyleCnt="4"/>
      <dgm:spPr/>
      <dgm:t>
        <a:bodyPr/>
        <a:lstStyle/>
        <a:p>
          <a:endParaRPr lang="ru-RU"/>
        </a:p>
      </dgm:t>
    </dgm:pt>
    <dgm:pt modelId="{46EC8EFA-1DE1-4D9A-AD1E-4DF78CF7977B}" type="pres">
      <dgm:prSet presAssocID="{91FBE706-E993-4596-AC5D-06FCD8A9EFE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0BF2B1-C237-41FB-A059-289AF89E2B4F}" type="pres">
      <dgm:prSet presAssocID="{91FBE706-E993-4596-AC5D-06FCD8A9EFE8}" presName="tile2" presStyleLbl="node1" presStyleIdx="1" presStyleCnt="4"/>
      <dgm:spPr/>
      <dgm:t>
        <a:bodyPr/>
        <a:lstStyle/>
        <a:p>
          <a:endParaRPr lang="ru-RU"/>
        </a:p>
      </dgm:t>
    </dgm:pt>
    <dgm:pt modelId="{9E09BECA-9414-47E0-8F5A-65C1D712F034}" type="pres">
      <dgm:prSet presAssocID="{91FBE706-E993-4596-AC5D-06FCD8A9EFE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B61ED-33DE-48D9-B09F-4D391BF94A6C}" type="pres">
      <dgm:prSet presAssocID="{91FBE706-E993-4596-AC5D-06FCD8A9EFE8}" presName="tile3" presStyleLbl="node1" presStyleIdx="2" presStyleCnt="4"/>
      <dgm:spPr/>
      <dgm:t>
        <a:bodyPr/>
        <a:lstStyle/>
        <a:p>
          <a:endParaRPr lang="ru-RU"/>
        </a:p>
      </dgm:t>
    </dgm:pt>
    <dgm:pt modelId="{870CF92B-74E2-49B4-9566-4314C3D445B7}" type="pres">
      <dgm:prSet presAssocID="{91FBE706-E993-4596-AC5D-06FCD8A9EFE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27DB3-800C-410F-B0D7-91438E354F5B}" type="pres">
      <dgm:prSet presAssocID="{91FBE706-E993-4596-AC5D-06FCD8A9EFE8}" presName="tile4" presStyleLbl="node1" presStyleIdx="3" presStyleCnt="4"/>
      <dgm:spPr/>
      <dgm:t>
        <a:bodyPr/>
        <a:lstStyle/>
        <a:p>
          <a:endParaRPr lang="ru-RU"/>
        </a:p>
      </dgm:t>
    </dgm:pt>
    <dgm:pt modelId="{02378659-70BE-46C5-B82B-21673E4350AD}" type="pres">
      <dgm:prSet presAssocID="{91FBE706-E993-4596-AC5D-06FCD8A9EFE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7BF72-74BC-4B7E-A2E8-A7A47F16D387}" type="pres">
      <dgm:prSet presAssocID="{91FBE706-E993-4596-AC5D-06FCD8A9EFE8}" presName="centerTile" presStyleLbl="fgShp" presStyleIdx="0" presStyleCnt="1" custScaleX="70336" custScaleY="6666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4C4BEC9-AA0C-4CB5-90EC-3C3A377932D7}" type="presOf" srcId="{72697700-DC29-4DDC-A8E0-7F91E743D6B8}" destId="{45621D2B-BB37-4ED3-A93C-851156E2A6B0}" srcOrd="0" destOrd="0" presId="urn:microsoft.com/office/officeart/2005/8/layout/matrix1"/>
    <dgm:cxn modelId="{9D21DF27-7DD8-42C1-96B1-4C90345585BD}" type="presOf" srcId="{49643E7B-C174-46C0-AE97-C968A97D8E50}" destId="{C7827DB3-800C-410F-B0D7-91438E354F5B}" srcOrd="0" destOrd="0" presId="urn:microsoft.com/office/officeart/2005/8/layout/matrix1"/>
    <dgm:cxn modelId="{9DD79B96-8288-49E0-ADF8-37664CB06285}" type="presOf" srcId="{49643E7B-C174-46C0-AE97-C968A97D8E50}" destId="{02378659-70BE-46C5-B82B-21673E4350AD}" srcOrd="1" destOrd="0" presId="urn:microsoft.com/office/officeart/2005/8/layout/matrix1"/>
    <dgm:cxn modelId="{1FC6052B-4146-442D-8B3E-3599BBCDD218}" srcId="{505FFF69-E747-4221-B1DA-6C17F1BBF1D7}" destId="{49643E7B-C174-46C0-AE97-C968A97D8E50}" srcOrd="3" destOrd="0" parTransId="{55C1D64E-481F-4737-A5C9-20903FA1BECE}" sibTransId="{32C376D7-4134-4D6B-8396-A4824BC07953}"/>
    <dgm:cxn modelId="{FDC12482-B91F-4BB2-8C9D-EC3DA029CC0B}" type="presOf" srcId="{9C3A6FCE-221D-42AC-A2DC-F6D2DCDDC1B8}" destId="{9D0BF2B1-C237-41FB-A059-289AF89E2B4F}" srcOrd="0" destOrd="0" presId="urn:microsoft.com/office/officeart/2005/8/layout/matrix1"/>
    <dgm:cxn modelId="{6D0E4A6F-719F-46C1-B251-872919DDC24E}" type="presOf" srcId="{505FFF69-E747-4221-B1DA-6C17F1BBF1D7}" destId="{2087BF72-74BC-4B7E-A2E8-A7A47F16D387}" srcOrd="0" destOrd="0" presId="urn:microsoft.com/office/officeart/2005/8/layout/matrix1"/>
    <dgm:cxn modelId="{F95BB03C-65F4-41C1-930F-80CB41196023}" type="presOf" srcId="{252D5A88-92A4-4A8B-B9A5-F5CC212E58AF}" destId="{233B61ED-33DE-48D9-B09F-4D391BF94A6C}" srcOrd="0" destOrd="0" presId="urn:microsoft.com/office/officeart/2005/8/layout/matrix1"/>
    <dgm:cxn modelId="{5E59E712-9848-4862-A739-928420A4319D}" srcId="{91FBE706-E993-4596-AC5D-06FCD8A9EFE8}" destId="{505FFF69-E747-4221-B1DA-6C17F1BBF1D7}" srcOrd="0" destOrd="0" parTransId="{90B5F9C0-26BC-4692-9BE9-D937876A7F38}" sibTransId="{2C1351AB-23A7-4967-B01B-DAE4156ECEC6}"/>
    <dgm:cxn modelId="{5DA42492-F217-485E-A719-888C38FA49E0}" srcId="{505FFF69-E747-4221-B1DA-6C17F1BBF1D7}" destId="{9C3A6FCE-221D-42AC-A2DC-F6D2DCDDC1B8}" srcOrd="1" destOrd="0" parTransId="{53CB8AEF-6EAF-4186-A1D2-85301C5F13A9}" sibTransId="{A5536F02-B6A6-4F8B-81ED-693251729A58}"/>
    <dgm:cxn modelId="{2C9955E7-C541-4A2B-A903-FFBC08347D30}" type="presOf" srcId="{91FBE706-E993-4596-AC5D-06FCD8A9EFE8}" destId="{CB1AB3DA-D943-4BB6-8770-FDF9B6A6D859}" srcOrd="0" destOrd="0" presId="urn:microsoft.com/office/officeart/2005/8/layout/matrix1"/>
    <dgm:cxn modelId="{A2E7574E-CF36-4545-8C35-CAA6C09EBE70}" type="presOf" srcId="{72697700-DC29-4DDC-A8E0-7F91E743D6B8}" destId="{46EC8EFA-1DE1-4D9A-AD1E-4DF78CF7977B}" srcOrd="1" destOrd="0" presId="urn:microsoft.com/office/officeart/2005/8/layout/matrix1"/>
    <dgm:cxn modelId="{0EAC0287-CFD8-4F9D-80FB-A305DE53EC3D}" type="presOf" srcId="{9C3A6FCE-221D-42AC-A2DC-F6D2DCDDC1B8}" destId="{9E09BECA-9414-47E0-8F5A-65C1D712F034}" srcOrd="1" destOrd="0" presId="urn:microsoft.com/office/officeart/2005/8/layout/matrix1"/>
    <dgm:cxn modelId="{AA8BAD5B-BEB0-466F-B5DF-B9C4590C2E4C}" srcId="{505FFF69-E747-4221-B1DA-6C17F1BBF1D7}" destId="{72697700-DC29-4DDC-A8E0-7F91E743D6B8}" srcOrd="0" destOrd="0" parTransId="{28F46785-C06E-48C5-89F3-0FBD0999EE2F}" sibTransId="{D7676ABC-2711-4060-818F-9971728F778A}"/>
    <dgm:cxn modelId="{7262EFD2-4383-4B7C-94FC-0BEB4FB19D33}" type="presOf" srcId="{252D5A88-92A4-4A8B-B9A5-F5CC212E58AF}" destId="{870CF92B-74E2-49B4-9566-4314C3D445B7}" srcOrd="1" destOrd="0" presId="urn:microsoft.com/office/officeart/2005/8/layout/matrix1"/>
    <dgm:cxn modelId="{A677F9AC-5931-44F8-89F4-E51994D0ABEB}" srcId="{505FFF69-E747-4221-B1DA-6C17F1BBF1D7}" destId="{252D5A88-92A4-4A8B-B9A5-F5CC212E58AF}" srcOrd="2" destOrd="0" parTransId="{FAD2754B-C652-4C9A-9A29-CD5C8C323732}" sibTransId="{E436D08B-7497-466A-84B5-E145848A4364}"/>
    <dgm:cxn modelId="{7E130A84-3DA2-4CF2-AC5E-01916A646E72}" type="presParOf" srcId="{CB1AB3DA-D943-4BB6-8770-FDF9B6A6D859}" destId="{BFCF3773-3267-41A4-ADE2-209831FD791F}" srcOrd="0" destOrd="0" presId="urn:microsoft.com/office/officeart/2005/8/layout/matrix1"/>
    <dgm:cxn modelId="{6045141F-1832-46BA-A3D2-207A0F03961F}" type="presParOf" srcId="{BFCF3773-3267-41A4-ADE2-209831FD791F}" destId="{45621D2B-BB37-4ED3-A93C-851156E2A6B0}" srcOrd="0" destOrd="0" presId="urn:microsoft.com/office/officeart/2005/8/layout/matrix1"/>
    <dgm:cxn modelId="{C81AB7B3-2B7A-41AC-83B8-5AE8E7BD82DC}" type="presParOf" srcId="{BFCF3773-3267-41A4-ADE2-209831FD791F}" destId="{46EC8EFA-1DE1-4D9A-AD1E-4DF78CF7977B}" srcOrd="1" destOrd="0" presId="urn:microsoft.com/office/officeart/2005/8/layout/matrix1"/>
    <dgm:cxn modelId="{F14B57C8-058D-43B9-A0CA-DFCC9C313199}" type="presParOf" srcId="{BFCF3773-3267-41A4-ADE2-209831FD791F}" destId="{9D0BF2B1-C237-41FB-A059-289AF89E2B4F}" srcOrd="2" destOrd="0" presId="urn:microsoft.com/office/officeart/2005/8/layout/matrix1"/>
    <dgm:cxn modelId="{17969A71-6266-48AC-8CCE-4AA654C96B06}" type="presParOf" srcId="{BFCF3773-3267-41A4-ADE2-209831FD791F}" destId="{9E09BECA-9414-47E0-8F5A-65C1D712F034}" srcOrd="3" destOrd="0" presId="urn:microsoft.com/office/officeart/2005/8/layout/matrix1"/>
    <dgm:cxn modelId="{2963C4ED-D106-423B-A91E-FD0FF66A5B29}" type="presParOf" srcId="{BFCF3773-3267-41A4-ADE2-209831FD791F}" destId="{233B61ED-33DE-48D9-B09F-4D391BF94A6C}" srcOrd="4" destOrd="0" presId="urn:microsoft.com/office/officeart/2005/8/layout/matrix1"/>
    <dgm:cxn modelId="{209D0BB8-7056-4C67-8349-8C4378EE2D73}" type="presParOf" srcId="{BFCF3773-3267-41A4-ADE2-209831FD791F}" destId="{870CF92B-74E2-49B4-9566-4314C3D445B7}" srcOrd="5" destOrd="0" presId="urn:microsoft.com/office/officeart/2005/8/layout/matrix1"/>
    <dgm:cxn modelId="{98C866D6-508C-4AC3-AA9A-59BCD3A93765}" type="presParOf" srcId="{BFCF3773-3267-41A4-ADE2-209831FD791F}" destId="{C7827DB3-800C-410F-B0D7-91438E354F5B}" srcOrd="6" destOrd="0" presId="urn:microsoft.com/office/officeart/2005/8/layout/matrix1"/>
    <dgm:cxn modelId="{753636CC-ABDB-43A7-AFA4-EDEF841E2439}" type="presParOf" srcId="{BFCF3773-3267-41A4-ADE2-209831FD791F}" destId="{02378659-70BE-46C5-B82B-21673E4350AD}" srcOrd="7" destOrd="0" presId="urn:microsoft.com/office/officeart/2005/8/layout/matrix1"/>
    <dgm:cxn modelId="{95500A1D-CF83-460E-A2D8-7AC1CAA80132}" type="presParOf" srcId="{CB1AB3DA-D943-4BB6-8770-FDF9B6A6D859}" destId="{2087BF72-74BC-4B7E-A2E8-A7A47F16D38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B514AA-9EEF-44BC-A701-3C6AFBEE2F66}" type="doc">
      <dgm:prSet loTypeId="urn:microsoft.com/office/officeart/2005/8/layout/hList1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E454D25B-D003-425C-B925-DDA5A639587A}">
      <dgm:prSet phldrT="[Текст]"/>
      <dgm:spPr/>
      <dgm:t>
        <a:bodyPr/>
        <a:lstStyle/>
        <a:p>
          <a:r>
            <a:rPr lang="ru-RU" dirty="0" err="1" smtClean="0"/>
            <a:t>Деятельностный</a:t>
          </a:r>
          <a:r>
            <a:rPr lang="ru-RU" dirty="0" smtClean="0"/>
            <a:t> подход</a:t>
          </a:r>
          <a:endParaRPr lang="ru-RU" dirty="0"/>
        </a:p>
      </dgm:t>
    </dgm:pt>
    <dgm:pt modelId="{0F2973F8-8283-481E-BED5-11A54D228FE4}" type="parTrans" cxnId="{8C4A412C-38FF-4709-AABF-7E46008B162B}">
      <dgm:prSet/>
      <dgm:spPr/>
      <dgm:t>
        <a:bodyPr/>
        <a:lstStyle/>
        <a:p>
          <a:endParaRPr lang="ru-RU"/>
        </a:p>
      </dgm:t>
    </dgm:pt>
    <dgm:pt modelId="{485924BB-E63B-43E5-AD2D-B6343F44D982}" type="sibTrans" cxnId="{8C4A412C-38FF-4709-AABF-7E46008B162B}">
      <dgm:prSet/>
      <dgm:spPr/>
      <dgm:t>
        <a:bodyPr/>
        <a:lstStyle/>
        <a:p>
          <a:endParaRPr lang="ru-RU"/>
        </a:p>
      </dgm:t>
    </dgm:pt>
    <dgm:pt modelId="{BB410571-50F2-40E0-B557-5814006322C5}">
      <dgm:prSet phldrT="[Текст]"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Проблемное обучение</a:t>
          </a:r>
          <a:endParaRPr lang="ru-RU" dirty="0"/>
        </a:p>
      </dgm:t>
    </dgm:pt>
    <dgm:pt modelId="{94E7D8E9-4FF0-40FF-A614-220D0C35C9B1}" type="parTrans" cxnId="{15EBB35F-B4DF-416C-86C2-BA419F566E31}">
      <dgm:prSet/>
      <dgm:spPr/>
      <dgm:t>
        <a:bodyPr/>
        <a:lstStyle/>
        <a:p>
          <a:endParaRPr lang="ru-RU"/>
        </a:p>
      </dgm:t>
    </dgm:pt>
    <dgm:pt modelId="{35774792-C709-4023-B8A3-34A5ADBCE21D}" type="sibTrans" cxnId="{15EBB35F-B4DF-416C-86C2-BA419F566E31}">
      <dgm:prSet/>
      <dgm:spPr/>
      <dgm:t>
        <a:bodyPr/>
        <a:lstStyle/>
        <a:p>
          <a:endParaRPr lang="ru-RU"/>
        </a:p>
      </dgm:t>
    </dgm:pt>
    <dgm:pt modelId="{FAFC1EDC-D996-4AFB-A988-AF86AFE320BC}">
      <dgm:prSet/>
      <dgm:spPr/>
      <dgm:t>
        <a:bodyPr/>
        <a:lstStyle/>
        <a:p>
          <a:r>
            <a:rPr lang="ru-RU" baseline="0" smtClean="0">
              <a:solidFill>
                <a:schemeClr val="tx1"/>
              </a:solidFill>
              <a:latin typeface="+mn-lt"/>
              <a:ea typeface="+mn-ea"/>
              <a:cs typeface="+mn-cs"/>
            </a:rPr>
            <a:t>Развивающее обучение</a:t>
          </a:r>
          <a:endParaRPr lang="ru-RU" baseline="0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57B54776-B439-4F6A-8500-0D9FE7E49259}" type="parTrans" cxnId="{8E615724-6A07-46F7-935E-AF75FAA6152E}">
      <dgm:prSet/>
      <dgm:spPr/>
      <dgm:t>
        <a:bodyPr/>
        <a:lstStyle/>
        <a:p>
          <a:endParaRPr lang="ru-RU"/>
        </a:p>
      </dgm:t>
    </dgm:pt>
    <dgm:pt modelId="{8C52BD11-E1E7-41B8-B7EA-7E6EF052CA94}" type="sibTrans" cxnId="{8E615724-6A07-46F7-935E-AF75FAA6152E}">
      <dgm:prSet/>
      <dgm:spPr/>
      <dgm:t>
        <a:bodyPr/>
        <a:lstStyle/>
        <a:p>
          <a:endParaRPr lang="ru-RU"/>
        </a:p>
      </dgm:t>
    </dgm:pt>
    <dgm:pt modelId="{922DA9C3-2156-482B-BEB0-93D821FC919C}">
      <dgm:prSet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Дифференцированное обучение</a:t>
          </a:r>
        </a:p>
      </dgm:t>
    </dgm:pt>
    <dgm:pt modelId="{FE4CBCF1-D0B6-4C92-8568-D30C411D660D}" type="parTrans" cxnId="{4BB79ED7-B112-4A7E-A086-9AA02A0693D7}">
      <dgm:prSet/>
      <dgm:spPr/>
      <dgm:t>
        <a:bodyPr/>
        <a:lstStyle/>
        <a:p>
          <a:endParaRPr lang="ru-RU"/>
        </a:p>
      </dgm:t>
    </dgm:pt>
    <dgm:pt modelId="{BCE6A439-59EC-4206-A57D-1C323D6A90DD}" type="sibTrans" cxnId="{4BB79ED7-B112-4A7E-A086-9AA02A0693D7}">
      <dgm:prSet/>
      <dgm:spPr/>
      <dgm:t>
        <a:bodyPr/>
        <a:lstStyle/>
        <a:p>
          <a:endParaRPr lang="ru-RU"/>
        </a:p>
      </dgm:t>
    </dgm:pt>
    <dgm:pt modelId="{43CB93E0-AE39-4A94-99FF-ED6FD66C8B6F}">
      <dgm:prSet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Концентрированное обучение</a:t>
          </a:r>
        </a:p>
      </dgm:t>
    </dgm:pt>
    <dgm:pt modelId="{52275FD6-1278-45F6-98F6-1387C81EE9AD}" type="parTrans" cxnId="{93F372DB-76AF-42AC-AC17-7E2BD8D2DD06}">
      <dgm:prSet/>
      <dgm:spPr/>
      <dgm:t>
        <a:bodyPr/>
        <a:lstStyle/>
        <a:p>
          <a:endParaRPr lang="ru-RU"/>
        </a:p>
      </dgm:t>
    </dgm:pt>
    <dgm:pt modelId="{3BBC3CA4-B694-4474-9E46-DF878A0ADD37}" type="sibTrans" cxnId="{93F372DB-76AF-42AC-AC17-7E2BD8D2DD06}">
      <dgm:prSet/>
      <dgm:spPr/>
      <dgm:t>
        <a:bodyPr/>
        <a:lstStyle/>
        <a:p>
          <a:endParaRPr lang="ru-RU"/>
        </a:p>
      </dgm:t>
    </dgm:pt>
    <dgm:pt modelId="{C94416AB-4F6C-4D15-8113-C8FE049E27D3}">
      <dgm:prSet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Модульное обучение</a:t>
          </a:r>
        </a:p>
      </dgm:t>
    </dgm:pt>
    <dgm:pt modelId="{EC390DA6-9C6B-4253-9015-105B1A15A77F}" type="parTrans" cxnId="{7FAF6F9F-35D7-4EB3-A707-D84C17370D25}">
      <dgm:prSet/>
      <dgm:spPr/>
      <dgm:t>
        <a:bodyPr/>
        <a:lstStyle/>
        <a:p>
          <a:endParaRPr lang="ru-RU"/>
        </a:p>
      </dgm:t>
    </dgm:pt>
    <dgm:pt modelId="{40F45F6D-42A0-4B00-9678-E4D8ABF729B7}" type="sibTrans" cxnId="{7FAF6F9F-35D7-4EB3-A707-D84C17370D25}">
      <dgm:prSet/>
      <dgm:spPr/>
      <dgm:t>
        <a:bodyPr/>
        <a:lstStyle/>
        <a:p>
          <a:endParaRPr lang="ru-RU"/>
        </a:p>
      </dgm:t>
    </dgm:pt>
    <dgm:pt modelId="{A536A3C0-C8A1-40E1-AFC3-AA86E2EF8694}">
      <dgm:prSet/>
      <dgm:spPr/>
      <dgm:t>
        <a:bodyPr/>
        <a:lstStyle/>
        <a:p>
          <a:r>
            <a:rPr lang="ru-RU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Дидактические игры…</a:t>
          </a:r>
        </a:p>
      </dgm:t>
    </dgm:pt>
    <dgm:pt modelId="{4EE6CD13-408A-49EB-8BDD-58A8BCD9C55C}" type="parTrans" cxnId="{AB062C68-E089-4E85-B697-ECF16DE47743}">
      <dgm:prSet/>
      <dgm:spPr/>
      <dgm:t>
        <a:bodyPr/>
        <a:lstStyle/>
        <a:p>
          <a:endParaRPr lang="ru-RU"/>
        </a:p>
      </dgm:t>
    </dgm:pt>
    <dgm:pt modelId="{82BEB8B4-D218-4F08-8DB1-79DF9CE59525}" type="sibTrans" cxnId="{AB062C68-E089-4E85-B697-ECF16DE47743}">
      <dgm:prSet/>
      <dgm:spPr/>
      <dgm:t>
        <a:bodyPr/>
        <a:lstStyle/>
        <a:p>
          <a:endParaRPr lang="ru-RU"/>
        </a:p>
      </dgm:t>
    </dgm:pt>
    <dgm:pt modelId="{8214F2A7-ABB7-4CAC-916F-71AD99DF91CF}" type="pres">
      <dgm:prSet presAssocID="{99B514AA-9EEF-44BC-A701-3C6AFBEE2F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91B94-3399-4E23-8DF1-750488FCD324}" type="pres">
      <dgm:prSet presAssocID="{E454D25B-D003-425C-B925-DDA5A639587A}" presName="composite" presStyleCnt="0"/>
      <dgm:spPr/>
    </dgm:pt>
    <dgm:pt modelId="{77DFB250-5D0B-40E1-A14E-C7846FA293A9}" type="pres">
      <dgm:prSet presAssocID="{E454D25B-D003-425C-B925-DDA5A639587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9C6AF-48CA-4128-9354-2AFA943EF661}" type="pres">
      <dgm:prSet presAssocID="{E454D25B-D003-425C-B925-DDA5A639587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54DD9E-405D-4F35-A5A6-7B3F300BA757}" type="presOf" srcId="{BB410571-50F2-40E0-B557-5814006322C5}" destId="{7E49C6AF-48CA-4128-9354-2AFA943EF661}" srcOrd="0" destOrd="0" presId="urn:microsoft.com/office/officeart/2005/8/layout/hList1"/>
    <dgm:cxn modelId="{358837C2-474C-4FAC-9F3B-C2FF21055AA2}" type="presOf" srcId="{43CB93E0-AE39-4A94-99FF-ED6FD66C8B6F}" destId="{7E49C6AF-48CA-4128-9354-2AFA943EF661}" srcOrd="0" destOrd="3" presId="urn:microsoft.com/office/officeart/2005/8/layout/hList1"/>
    <dgm:cxn modelId="{93F372DB-76AF-42AC-AC17-7E2BD8D2DD06}" srcId="{E454D25B-D003-425C-B925-DDA5A639587A}" destId="{43CB93E0-AE39-4A94-99FF-ED6FD66C8B6F}" srcOrd="3" destOrd="0" parTransId="{52275FD6-1278-45F6-98F6-1387C81EE9AD}" sibTransId="{3BBC3CA4-B694-4474-9E46-DF878A0ADD37}"/>
    <dgm:cxn modelId="{15EBB35F-B4DF-416C-86C2-BA419F566E31}" srcId="{E454D25B-D003-425C-B925-DDA5A639587A}" destId="{BB410571-50F2-40E0-B557-5814006322C5}" srcOrd="0" destOrd="0" parTransId="{94E7D8E9-4FF0-40FF-A614-220D0C35C9B1}" sibTransId="{35774792-C709-4023-B8A3-34A5ADBCE21D}"/>
    <dgm:cxn modelId="{764FC80E-98A0-4AE5-BD2E-4A7224C781AF}" type="presOf" srcId="{C94416AB-4F6C-4D15-8113-C8FE049E27D3}" destId="{7E49C6AF-48CA-4128-9354-2AFA943EF661}" srcOrd="0" destOrd="4" presId="urn:microsoft.com/office/officeart/2005/8/layout/hList1"/>
    <dgm:cxn modelId="{AB062C68-E089-4E85-B697-ECF16DE47743}" srcId="{E454D25B-D003-425C-B925-DDA5A639587A}" destId="{A536A3C0-C8A1-40E1-AFC3-AA86E2EF8694}" srcOrd="5" destOrd="0" parTransId="{4EE6CD13-408A-49EB-8BDD-58A8BCD9C55C}" sibTransId="{82BEB8B4-D218-4F08-8DB1-79DF9CE59525}"/>
    <dgm:cxn modelId="{E293DEF6-DD0A-40E0-B5D6-78D241E5D088}" type="presOf" srcId="{A536A3C0-C8A1-40E1-AFC3-AA86E2EF8694}" destId="{7E49C6AF-48CA-4128-9354-2AFA943EF661}" srcOrd="0" destOrd="5" presId="urn:microsoft.com/office/officeart/2005/8/layout/hList1"/>
    <dgm:cxn modelId="{D86E0842-DB81-4C83-ABC4-1C53A915B27F}" type="presOf" srcId="{FAFC1EDC-D996-4AFB-A988-AF86AFE320BC}" destId="{7E49C6AF-48CA-4128-9354-2AFA943EF661}" srcOrd="0" destOrd="1" presId="urn:microsoft.com/office/officeart/2005/8/layout/hList1"/>
    <dgm:cxn modelId="{8EE84B79-1A33-4919-985C-C54922EE7505}" type="presOf" srcId="{922DA9C3-2156-482B-BEB0-93D821FC919C}" destId="{7E49C6AF-48CA-4128-9354-2AFA943EF661}" srcOrd="0" destOrd="2" presId="urn:microsoft.com/office/officeart/2005/8/layout/hList1"/>
    <dgm:cxn modelId="{8E615724-6A07-46F7-935E-AF75FAA6152E}" srcId="{E454D25B-D003-425C-B925-DDA5A639587A}" destId="{FAFC1EDC-D996-4AFB-A988-AF86AFE320BC}" srcOrd="1" destOrd="0" parTransId="{57B54776-B439-4F6A-8500-0D9FE7E49259}" sibTransId="{8C52BD11-E1E7-41B8-B7EA-7E6EF052CA94}"/>
    <dgm:cxn modelId="{4BB79ED7-B112-4A7E-A086-9AA02A0693D7}" srcId="{E454D25B-D003-425C-B925-DDA5A639587A}" destId="{922DA9C3-2156-482B-BEB0-93D821FC919C}" srcOrd="2" destOrd="0" parTransId="{FE4CBCF1-D0B6-4C92-8568-D30C411D660D}" sibTransId="{BCE6A439-59EC-4206-A57D-1C323D6A90DD}"/>
    <dgm:cxn modelId="{8C4A412C-38FF-4709-AABF-7E46008B162B}" srcId="{99B514AA-9EEF-44BC-A701-3C6AFBEE2F66}" destId="{E454D25B-D003-425C-B925-DDA5A639587A}" srcOrd="0" destOrd="0" parTransId="{0F2973F8-8283-481E-BED5-11A54D228FE4}" sibTransId="{485924BB-E63B-43E5-AD2D-B6343F44D982}"/>
    <dgm:cxn modelId="{9E3E6C71-037B-4DA3-A545-DE0E4491DD3B}" type="presOf" srcId="{99B514AA-9EEF-44BC-A701-3C6AFBEE2F66}" destId="{8214F2A7-ABB7-4CAC-916F-71AD99DF91CF}" srcOrd="0" destOrd="0" presId="urn:microsoft.com/office/officeart/2005/8/layout/hList1"/>
    <dgm:cxn modelId="{7FAF6F9F-35D7-4EB3-A707-D84C17370D25}" srcId="{E454D25B-D003-425C-B925-DDA5A639587A}" destId="{C94416AB-4F6C-4D15-8113-C8FE049E27D3}" srcOrd="4" destOrd="0" parTransId="{EC390DA6-9C6B-4253-9015-105B1A15A77F}" sibTransId="{40F45F6D-42A0-4B00-9678-E4D8ABF729B7}"/>
    <dgm:cxn modelId="{05855378-8E34-454D-8B42-5505897157AD}" type="presOf" srcId="{E454D25B-D003-425C-B925-DDA5A639587A}" destId="{77DFB250-5D0B-40E1-A14E-C7846FA293A9}" srcOrd="0" destOrd="0" presId="urn:microsoft.com/office/officeart/2005/8/layout/hList1"/>
    <dgm:cxn modelId="{7CC000EC-A1DC-4968-BE2F-15B7970B8C1C}" type="presParOf" srcId="{8214F2A7-ABB7-4CAC-916F-71AD99DF91CF}" destId="{3AB91B94-3399-4E23-8DF1-750488FCD324}" srcOrd="0" destOrd="0" presId="urn:microsoft.com/office/officeart/2005/8/layout/hList1"/>
    <dgm:cxn modelId="{8D05768A-FEAC-447D-A78E-DDFD7AC0BB96}" type="presParOf" srcId="{3AB91B94-3399-4E23-8DF1-750488FCD324}" destId="{77DFB250-5D0B-40E1-A14E-C7846FA293A9}" srcOrd="0" destOrd="0" presId="urn:microsoft.com/office/officeart/2005/8/layout/hList1"/>
    <dgm:cxn modelId="{2779BFBA-135B-45CC-85BA-6A17DA7C66EC}" type="presParOf" srcId="{3AB91B94-3399-4E23-8DF1-750488FCD324}" destId="{7E49C6AF-48CA-4128-9354-2AFA943EF66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DFB250-5D0B-40E1-A14E-C7846FA293A9}">
      <dsp:nvSpPr>
        <dsp:cNvPr id="0" name=""/>
        <dsp:cNvSpPr/>
      </dsp:nvSpPr>
      <dsp:spPr>
        <a:xfrm>
          <a:off x="0" y="25157"/>
          <a:ext cx="6096000" cy="11232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7368" tIns="158496" rIns="277368" bIns="158496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Общие факторы</a:t>
          </a:r>
          <a:endParaRPr lang="ru-RU" sz="3900" kern="1200" dirty="0"/>
        </a:p>
      </dsp:txBody>
      <dsp:txXfrm>
        <a:off x="0" y="25157"/>
        <a:ext cx="6096000" cy="1123200"/>
      </dsp:txXfrm>
    </dsp:sp>
    <dsp:sp modelId="{7E49C6AF-48CA-4128-9354-2AFA943EF661}">
      <dsp:nvSpPr>
        <dsp:cNvPr id="0" name=""/>
        <dsp:cNvSpPr/>
      </dsp:nvSpPr>
      <dsp:spPr>
        <a:xfrm>
          <a:off x="0" y="1148357"/>
          <a:ext cx="6096000" cy="2890484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8026" tIns="208026" rIns="277368" bIns="312039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 smtClean="0"/>
            <a:t>планирование</a:t>
          </a:r>
          <a:endParaRPr lang="ru-RU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smtClean="0"/>
            <a:t>синхронизация</a:t>
          </a:r>
          <a:endParaRPr lang="ru-RU" sz="3900" b="1" kern="1200" dirty="0" smtClean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900" b="1" kern="1200" dirty="0" smtClean="0"/>
            <a:t>знания терминологии ФГОС</a:t>
          </a:r>
        </a:p>
      </dsp:txBody>
      <dsp:txXfrm>
        <a:off x="0" y="1148357"/>
        <a:ext cx="6096000" cy="28904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DFB250-5D0B-40E1-A14E-C7846FA293A9}">
      <dsp:nvSpPr>
        <dsp:cNvPr id="0" name=""/>
        <dsp:cNvSpPr/>
      </dsp:nvSpPr>
      <dsp:spPr>
        <a:xfrm>
          <a:off x="0" y="26799"/>
          <a:ext cx="6096000" cy="18144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0" tIns="203200" rIns="355600" bIns="2032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Личностные факторы</a:t>
          </a:r>
          <a:endParaRPr lang="ru-RU" sz="5000" kern="1200" dirty="0"/>
        </a:p>
      </dsp:txBody>
      <dsp:txXfrm>
        <a:off x="0" y="26799"/>
        <a:ext cx="6096000" cy="1814400"/>
      </dsp:txXfrm>
    </dsp:sp>
    <dsp:sp modelId="{7E49C6AF-48CA-4128-9354-2AFA943EF661}">
      <dsp:nvSpPr>
        <dsp:cNvPr id="0" name=""/>
        <dsp:cNvSpPr/>
      </dsp:nvSpPr>
      <dsp:spPr>
        <a:xfrm>
          <a:off x="0" y="1841200"/>
          <a:ext cx="6096000" cy="2196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0" tIns="266700" rIns="355600" bIns="400050" numCol="1" spcCol="1270" anchor="t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000" b="1" kern="1200" smtClean="0"/>
            <a:t>психологические</a:t>
          </a:r>
          <a:endParaRPr lang="ru-RU" sz="5000" kern="1200" dirty="0"/>
        </a:p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5000" b="1" kern="1200" dirty="0" err="1" smtClean="0"/>
            <a:t>аксиологические</a:t>
          </a:r>
          <a:endParaRPr lang="ru-RU" sz="5000" b="1" kern="1200" dirty="0"/>
        </a:p>
      </dsp:txBody>
      <dsp:txXfrm>
        <a:off x="0" y="1841200"/>
        <a:ext cx="6096000" cy="2196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DFB250-5D0B-40E1-A14E-C7846FA293A9}">
      <dsp:nvSpPr>
        <dsp:cNvPr id="0" name=""/>
        <dsp:cNvSpPr/>
      </dsp:nvSpPr>
      <dsp:spPr>
        <a:xfrm>
          <a:off x="0" y="48129"/>
          <a:ext cx="6096000" cy="129959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Профессиональные факторы</a:t>
          </a:r>
          <a:endParaRPr lang="ru-RU" sz="3600" kern="1200" dirty="0"/>
        </a:p>
      </dsp:txBody>
      <dsp:txXfrm>
        <a:off x="0" y="48129"/>
        <a:ext cx="6096000" cy="1299599"/>
      </dsp:txXfrm>
    </dsp:sp>
    <dsp:sp modelId="{7E49C6AF-48CA-4128-9354-2AFA943EF661}">
      <dsp:nvSpPr>
        <dsp:cNvPr id="0" name=""/>
        <dsp:cNvSpPr/>
      </dsp:nvSpPr>
      <dsp:spPr>
        <a:xfrm>
          <a:off x="0" y="1347729"/>
          <a:ext cx="6096000" cy="26681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дидактические</a:t>
          </a:r>
          <a:endParaRPr lang="ru-RU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 проектная и внеурочная деятельность</a:t>
          </a:r>
          <a:endParaRPr lang="ru-RU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 оценивание</a:t>
          </a:r>
          <a:endParaRPr lang="ru-RU" sz="3600" kern="1200" dirty="0"/>
        </a:p>
      </dsp:txBody>
      <dsp:txXfrm>
        <a:off x="0" y="1347729"/>
        <a:ext cx="6096000" cy="26681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27D0EC-F61F-4072-826A-BA6A5AEF3023}">
      <dsp:nvSpPr>
        <dsp:cNvPr id="0" name=""/>
        <dsp:cNvSpPr/>
      </dsp:nvSpPr>
      <dsp:spPr>
        <a:xfrm>
          <a:off x="0" y="0"/>
          <a:ext cx="6096000" cy="4064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/>
            <a:t>Пути решения</a:t>
          </a:r>
          <a:endParaRPr lang="ru-RU" sz="5600" kern="1200" dirty="0"/>
        </a:p>
      </dsp:txBody>
      <dsp:txXfrm>
        <a:off x="0" y="0"/>
        <a:ext cx="6096000" cy="1219200"/>
      </dsp:txXfrm>
    </dsp:sp>
    <dsp:sp modelId="{47D1D7C8-F961-47E6-92B1-D7C16C2F89B5}">
      <dsp:nvSpPr>
        <dsp:cNvPr id="0" name=""/>
        <dsp:cNvSpPr/>
      </dsp:nvSpPr>
      <dsp:spPr>
        <a:xfrm>
          <a:off x="609600" y="1219547"/>
          <a:ext cx="4876800" cy="798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Общие</a:t>
          </a:r>
          <a:endParaRPr lang="ru-RU" sz="4200" kern="1200" dirty="0"/>
        </a:p>
      </dsp:txBody>
      <dsp:txXfrm>
        <a:off x="609600" y="1219547"/>
        <a:ext cx="4876800" cy="798413"/>
      </dsp:txXfrm>
    </dsp:sp>
    <dsp:sp modelId="{480C8B89-C4AB-4207-B219-080167C0A7C3}">
      <dsp:nvSpPr>
        <dsp:cNvPr id="0" name=""/>
        <dsp:cNvSpPr/>
      </dsp:nvSpPr>
      <dsp:spPr>
        <a:xfrm>
          <a:off x="609600" y="2140793"/>
          <a:ext cx="4876800" cy="798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Личностные</a:t>
          </a:r>
          <a:endParaRPr lang="ru-RU" sz="4200" kern="1200" dirty="0"/>
        </a:p>
      </dsp:txBody>
      <dsp:txXfrm>
        <a:off x="609600" y="2140793"/>
        <a:ext cx="4876800" cy="798413"/>
      </dsp:txXfrm>
    </dsp:sp>
    <dsp:sp modelId="{FB03982F-7A5C-46E4-B0E7-7C776127B6BF}">
      <dsp:nvSpPr>
        <dsp:cNvPr id="0" name=""/>
        <dsp:cNvSpPr/>
      </dsp:nvSpPr>
      <dsp:spPr>
        <a:xfrm>
          <a:off x="609600" y="3062039"/>
          <a:ext cx="4876800" cy="7984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80010" rIns="10668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/>
            <a:t>Профессиональные</a:t>
          </a:r>
          <a:endParaRPr lang="ru-RU" sz="4200" kern="1200" dirty="0"/>
        </a:p>
      </dsp:txBody>
      <dsp:txXfrm>
        <a:off x="609600" y="3062039"/>
        <a:ext cx="4876800" cy="79841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27D0EC-F61F-4072-826A-BA6A5AEF3023}">
      <dsp:nvSpPr>
        <dsp:cNvPr id="0" name=""/>
        <dsp:cNvSpPr/>
      </dsp:nvSpPr>
      <dsp:spPr>
        <a:xfrm>
          <a:off x="0" y="0"/>
          <a:ext cx="7776864" cy="48245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/>
            <a:t>Наиболее эффективны</a:t>
          </a:r>
          <a:endParaRPr lang="ru-RU" sz="4800" kern="1200" dirty="0"/>
        </a:p>
      </dsp:txBody>
      <dsp:txXfrm>
        <a:off x="0" y="0"/>
        <a:ext cx="7776864" cy="1447360"/>
      </dsp:txXfrm>
    </dsp:sp>
    <dsp:sp modelId="{47D1D7C8-F961-47E6-92B1-D7C16C2F89B5}">
      <dsp:nvSpPr>
        <dsp:cNvPr id="0" name=""/>
        <dsp:cNvSpPr/>
      </dsp:nvSpPr>
      <dsp:spPr>
        <a:xfrm>
          <a:off x="432051" y="1284042"/>
          <a:ext cx="6912761" cy="1039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Участие в профессиональных конкурсах</a:t>
          </a:r>
          <a:endParaRPr lang="ru-RU" sz="3100" kern="1200" dirty="0"/>
        </a:p>
      </dsp:txBody>
      <dsp:txXfrm>
        <a:off x="432051" y="1284042"/>
        <a:ext cx="6912761" cy="1039318"/>
      </dsp:txXfrm>
    </dsp:sp>
    <dsp:sp modelId="{480C8B89-C4AB-4207-B219-080167C0A7C3}">
      <dsp:nvSpPr>
        <dsp:cNvPr id="0" name=""/>
        <dsp:cNvSpPr/>
      </dsp:nvSpPr>
      <dsp:spPr>
        <a:xfrm>
          <a:off x="432051" y="2433333"/>
          <a:ext cx="6912761" cy="1039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Корпоративное обучение</a:t>
          </a:r>
          <a:endParaRPr lang="ru-RU" sz="3100" kern="1200" dirty="0"/>
        </a:p>
      </dsp:txBody>
      <dsp:txXfrm>
        <a:off x="432051" y="2433333"/>
        <a:ext cx="6912761" cy="1039318"/>
      </dsp:txXfrm>
    </dsp:sp>
    <dsp:sp modelId="{FB03982F-7A5C-46E4-B0E7-7C776127B6BF}">
      <dsp:nvSpPr>
        <dsp:cNvPr id="0" name=""/>
        <dsp:cNvSpPr/>
      </dsp:nvSpPr>
      <dsp:spPr>
        <a:xfrm>
          <a:off x="432051" y="3542989"/>
          <a:ext cx="6912761" cy="10393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Психологические тренинги</a:t>
          </a:r>
          <a:endParaRPr lang="ru-RU" sz="3100" kern="1200" dirty="0"/>
        </a:p>
      </dsp:txBody>
      <dsp:txXfrm>
        <a:off x="432051" y="3542989"/>
        <a:ext cx="6912761" cy="103931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621D2B-BB37-4ED3-A93C-851156E2A6B0}">
      <dsp:nvSpPr>
        <dsp:cNvPr id="0" name=""/>
        <dsp:cNvSpPr/>
      </dsp:nvSpPr>
      <dsp:spPr>
        <a:xfrm rot="16200000">
          <a:off x="666074" y="-666074"/>
          <a:ext cx="2592288" cy="3924436"/>
        </a:xfrm>
        <a:prstGeom prst="round1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effectLst/>
            </a:rPr>
            <a:t>Найти по таблице черты традиционного урока и урока по ФГОС </a:t>
          </a:r>
          <a:endParaRPr lang="ru-RU" sz="2800" b="0" kern="1200" dirty="0">
            <a:effectLst/>
          </a:endParaRPr>
        </a:p>
      </dsp:txBody>
      <dsp:txXfrm rot="16200000">
        <a:off x="990109" y="-990109"/>
        <a:ext cx="1944216" cy="3924436"/>
      </dsp:txXfrm>
    </dsp:sp>
    <dsp:sp modelId="{9D0BF2B1-C237-41FB-A059-289AF89E2B4F}">
      <dsp:nvSpPr>
        <dsp:cNvPr id="0" name=""/>
        <dsp:cNvSpPr/>
      </dsp:nvSpPr>
      <dsp:spPr>
        <a:xfrm>
          <a:off x="3924436" y="0"/>
          <a:ext cx="3924436" cy="2592288"/>
        </a:xfrm>
        <a:prstGeom prst="round1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effectLst/>
            </a:rPr>
            <a:t>Ответить на вопросы: </a:t>
          </a:r>
          <a:br>
            <a:rPr lang="ru-RU" sz="2800" b="0" kern="1200" dirty="0" smtClean="0">
              <a:effectLst/>
            </a:rPr>
          </a:br>
          <a:r>
            <a:rPr lang="ru-RU" sz="2800" b="0" kern="1200" dirty="0" smtClean="0">
              <a:effectLst/>
            </a:rPr>
            <a:t>К какому типу относится урок?</a:t>
          </a:r>
          <a:br>
            <a:rPr lang="ru-RU" sz="2800" b="0" kern="1200" dirty="0" smtClean="0">
              <a:effectLst/>
            </a:rPr>
          </a:br>
          <a:r>
            <a:rPr lang="ru-RU" sz="2800" b="0" kern="1200" dirty="0" smtClean="0">
              <a:effectLst/>
            </a:rPr>
            <a:t>Какова роль учителя на уроке?</a:t>
          </a:r>
          <a:endParaRPr lang="ru-RU" sz="2800" b="0" kern="1200" dirty="0">
            <a:effectLst/>
          </a:endParaRPr>
        </a:p>
      </dsp:txBody>
      <dsp:txXfrm>
        <a:off x="3924436" y="0"/>
        <a:ext cx="3924436" cy="1944216"/>
      </dsp:txXfrm>
    </dsp:sp>
    <dsp:sp modelId="{233B61ED-33DE-48D9-B09F-4D391BF94A6C}">
      <dsp:nvSpPr>
        <dsp:cNvPr id="0" name=""/>
        <dsp:cNvSpPr/>
      </dsp:nvSpPr>
      <dsp:spPr>
        <a:xfrm rot="10800000">
          <a:off x="0" y="2592288"/>
          <a:ext cx="3924436" cy="2592288"/>
        </a:xfrm>
        <a:prstGeom prst="round1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Проанализировать структуру урока на соответствие </a:t>
          </a:r>
          <a:r>
            <a:rPr lang="ru-RU" sz="3200" kern="1200" dirty="0" err="1" smtClean="0"/>
            <a:t>ФГОСовской</a:t>
          </a:r>
          <a:endParaRPr lang="ru-RU" sz="3200" kern="1200" dirty="0"/>
        </a:p>
      </dsp:txBody>
      <dsp:txXfrm rot="10800000">
        <a:off x="0" y="3240359"/>
        <a:ext cx="3924436" cy="1944216"/>
      </dsp:txXfrm>
    </dsp:sp>
    <dsp:sp modelId="{C7827DB3-800C-410F-B0D7-91438E354F5B}">
      <dsp:nvSpPr>
        <dsp:cNvPr id="0" name=""/>
        <dsp:cNvSpPr/>
      </dsp:nvSpPr>
      <dsp:spPr>
        <a:xfrm rot="5400000">
          <a:off x="4590510" y="1926213"/>
          <a:ext cx="2592288" cy="3924436"/>
        </a:xfrm>
        <a:prstGeom prst="round1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Предложить изменения в уроке в соответствии с ФГОС</a:t>
          </a:r>
          <a:endParaRPr lang="ru-RU" sz="3200" kern="1200" dirty="0"/>
        </a:p>
      </dsp:txBody>
      <dsp:txXfrm rot="5400000">
        <a:off x="4914546" y="2250250"/>
        <a:ext cx="1944216" cy="3924436"/>
      </dsp:txXfrm>
    </dsp:sp>
    <dsp:sp modelId="{2087BF72-74BC-4B7E-A2E8-A7A47F16D387}">
      <dsp:nvSpPr>
        <dsp:cNvPr id="0" name=""/>
        <dsp:cNvSpPr/>
      </dsp:nvSpPr>
      <dsp:spPr>
        <a:xfrm>
          <a:off x="3096348" y="2160237"/>
          <a:ext cx="1656174" cy="864100"/>
        </a:xfrm>
        <a:prstGeom prst="roundRect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Конспект урока</a:t>
          </a:r>
          <a:endParaRPr lang="ru-RU" sz="2400" kern="1200" dirty="0"/>
        </a:p>
      </dsp:txBody>
      <dsp:txXfrm>
        <a:off x="3096348" y="2160237"/>
        <a:ext cx="1656174" cy="8641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DFB250-5D0B-40E1-A14E-C7846FA293A9}">
      <dsp:nvSpPr>
        <dsp:cNvPr id="0" name=""/>
        <dsp:cNvSpPr/>
      </dsp:nvSpPr>
      <dsp:spPr>
        <a:xfrm>
          <a:off x="0" y="94779"/>
          <a:ext cx="7056784" cy="10080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err="1" smtClean="0"/>
            <a:t>Деятельностный</a:t>
          </a:r>
          <a:r>
            <a:rPr lang="ru-RU" sz="3500" kern="1200" dirty="0" smtClean="0"/>
            <a:t> подход</a:t>
          </a:r>
          <a:endParaRPr lang="ru-RU" sz="3500" kern="1200" dirty="0"/>
        </a:p>
      </dsp:txBody>
      <dsp:txXfrm>
        <a:off x="0" y="94779"/>
        <a:ext cx="7056784" cy="1008000"/>
      </dsp:txXfrm>
    </dsp:sp>
    <dsp:sp modelId="{7E49C6AF-48CA-4128-9354-2AFA943EF661}">
      <dsp:nvSpPr>
        <dsp:cNvPr id="0" name=""/>
        <dsp:cNvSpPr/>
      </dsp:nvSpPr>
      <dsp:spPr>
        <a:xfrm>
          <a:off x="0" y="1102780"/>
          <a:ext cx="7056784" cy="38430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Проблемное обучение</a:t>
          </a:r>
          <a:endParaRPr lang="ru-RU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baseline="0" smtClean="0">
              <a:solidFill>
                <a:schemeClr val="tx1"/>
              </a:solidFill>
              <a:latin typeface="+mn-lt"/>
              <a:ea typeface="+mn-ea"/>
              <a:cs typeface="+mn-cs"/>
            </a:rPr>
            <a:t>Развивающее обучение</a:t>
          </a:r>
          <a:endParaRPr lang="ru-RU" sz="3500" kern="1200" baseline="0" dirty="0" smtClean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Дифференцированное обучение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Концентрированное обучение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Модульное обучение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Дидактические игры…</a:t>
          </a:r>
        </a:p>
      </dsp:txBody>
      <dsp:txXfrm>
        <a:off x="0" y="1102780"/>
        <a:ext cx="7056784" cy="38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0.61249</cdr:x>
      <cdr:y>0.43639</cdr:y>
    </cdr:from>
    <cdr:to>
      <cdr:x>0.90375</cdr:x>
      <cdr:y>0.53813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5040560" y="2376264"/>
          <a:ext cx="2396952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3000" b="1" dirty="0" smtClean="0"/>
            <a:t>Модератор</a:t>
          </a:r>
          <a:endParaRPr lang="ru-RU" sz="3000" b="1" dirty="0"/>
        </a:p>
      </cdr:txBody>
    </cdr:sp>
  </cdr:relSizeAnchor>
  <cdr:relSizeAnchor xmlns:cdr="http://schemas.openxmlformats.org/drawingml/2006/chartDrawing">
    <cdr:from>
      <cdr:x>0.56027</cdr:x>
      <cdr:y>0.54813</cdr:y>
    </cdr:from>
    <cdr:to>
      <cdr:x>0.62759</cdr:x>
      <cdr:y>0.99522</cdr:y>
    </cdr:to>
    <cdr:sp macro="" textlink="">
      <cdr:nvSpPr>
        <cdr:cNvPr id="3" name="TextBox 6"/>
        <cdr:cNvSpPr txBox="1"/>
      </cdr:nvSpPr>
      <cdr:spPr>
        <a:xfrm xmlns:a="http://schemas.openxmlformats.org/drawingml/2006/main" rot="4320761">
          <a:off x="3670590" y="3924945"/>
          <a:ext cx="2434465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3000" b="1" dirty="0" smtClean="0"/>
            <a:t>Организатор</a:t>
          </a:r>
          <a:endParaRPr lang="ru-RU" sz="3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5821-5925-4D77-ABD1-E99B7D058583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554A7-BECF-49FD-9CCA-0CC834C8D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Уважаемые</a:t>
            </a:r>
            <a:r>
              <a:rPr lang="ru-RU" baseline="0" dirty="0" smtClean="0"/>
              <a:t> коллеги!</a:t>
            </a:r>
          </a:p>
          <a:p>
            <a:r>
              <a:rPr lang="ru-RU" dirty="0" smtClean="0"/>
              <a:t>Только что мы с вами</a:t>
            </a:r>
            <a:r>
              <a:rPr lang="ru-RU" baseline="0" dirty="0" smtClean="0"/>
              <a:t> разбирали конспекты уроков, и везде определили, что эти уроки не соответствуют ФГОС или соответствуют частично. Почему? Те, кто анализировал роль учителя в этих конспектах, видели, что он по-прежнему в центре урока, и главная роль принадлежит ему. А это значит, что не соблюдаются принципы </a:t>
            </a:r>
            <a:r>
              <a:rPr lang="ru-RU" baseline="0" dirty="0" err="1" smtClean="0"/>
              <a:t>системно-деятельностного</a:t>
            </a:r>
            <a:r>
              <a:rPr lang="ru-RU" baseline="0" dirty="0" smtClean="0"/>
              <a:t> подхода, который заявлен как основополагающий стандартов.</a:t>
            </a:r>
          </a:p>
          <a:p>
            <a:r>
              <a:rPr lang="ru-RU" baseline="0" dirty="0" smtClean="0"/>
              <a:t>Давайте, прежде чем мы пойдём на уроки, немного поговорим, вспомним о том, что это такое и как его применять на практике.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самом деле в педагогической науке встречаются несколько десятков подходов и их комбинаций. Почему же именно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системно-деятельностный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был выбран на сегодняшний день?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не вдаваться в научные изыскания, то можно сказать следующее: 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На данный момент все согласны с тем, что нельзя сводить образованность к системе знаний, умений и навыков. (Мир изменился. Система знаний увеличивается и даже не в арифметической прогрессии. Умения, необходимые в жизни, меняются также с большой скоростью…)</a:t>
            </a:r>
          </a:p>
          <a:p>
            <a:r>
              <a:rPr lang="ru-RU" dirty="0" smtClean="0"/>
              <a:t>2. Во главе угла ставится личность обучаемого (личностный подход).</a:t>
            </a:r>
          </a:p>
          <a:p>
            <a:r>
              <a:rPr lang="ru-RU" dirty="0" smtClean="0"/>
              <a:t>3. На высшем, философском уровне методологии установлено, что деятельность – основа, средство</a:t>
            </a:r>
            <a:r>
              <a:rPr lang="ru-RU" baseline="0" dirty="0" smtClean="0"/>
              <a:t> и решающее условие развития личности.</a:t>
            </a:r>
          </a:p>
          <a:p>
            <a:r>
              <a:rPr lang="ru-RU" baseline="0" dirty="0" smtClean="0"/>
              <a:t>4. Системность и </a:t>
            </a:r>
            <a:r>
              <a:rPr lang="ru-RU" baseline="0" dirty="0" err="1" smtClean="0"/>
              <a:t>интегративность</a:t>
            </a:r>
            <a:r>
              <a:rPr lang="ru-RU" baseline="0" dirty="0" smtClean="0"/>
              <a:t> – основные методологические принципы в современной картине мира.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основе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деятельностного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подхода было разработано в конце прошлого века много технологий, которые Вам хорошо знакомы: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Проблемное обучение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Развивающее обучение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Дифференцированное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Концентрированное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Модульное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Дидактические игры…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Объединяет их всех то, что они делают акцент не столько на освоении обучающимися отвлечённых знаний, сколько на овладение при этом основами деятельности, в первую очередь, учебной, на основе которой развиваются и все другие виды деятельности.</a:t>
            </a: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Новая волна интереса к этому подходу, пройдя через призму системности, принятой во всех науках на данный момент, и породило термин «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системно-деятельностный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подход». Именно он, по мнению авторов стандарта, наиболее полно описывает на сегодняшний день основные психологические условия и механизмы процесса учения, структуру учебной деятельности учащихся.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Популярные в последнее время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компетентностный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личностный походы не только не противоречат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системно-деятельностному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но и сочетаются и, можно сказать, поглощаются им.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из этого следует для учителя-практика?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как раз и следует необходимость изменения роли учителя: задача не в том, чтобы всё наглядно и доступно объяснить, а в том, чтобы организовать работу детей, чтобы они сами для себя открыли новое знание, решили проблему и объяснили своё решение.</a:t>
            </a: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Нужно так организовать учебную деятельность детей, чтобы у учащихся сформировались потребности в осуществлении творческого преобразования учебного материала и способности к этому с целью овладения новыми знаниями в результате собственного поиска. </a:t>
            </a: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Соответственно ключевым технологическим элементом технологии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системно-деятельностного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подхода выступает ситуация актуального активизирующего затруднения, целью которой является личный образовательный результат, полученный в ходе специально организованной деятельности: идеи, гипотезы, версии, способы, выраженные в продуктах деятельности (схемах, моделях, опытах, текстах, проектах и пр.).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традиционном образовании важнейшим фактором является структура оформленных текстов и методы преподавания, при переходе на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системно-деятельностный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подход на первый план выдвигаются технологии организации коллективной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мыследеятельности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конструирование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эвристической ситуации, а преобладающими являются методы, которые обеспечивают саморазвитие,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самоактуализацию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человека, позволяют ему самому искать и осознавать подходящие именно для него способы решения жизненных ситуаций.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Исходя из этого, функция педагога заключается не в обучении, а в 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сопровождении учебного процесса: подготовке ди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дактического материала для работы, организации различных форм сотрудничества с учащимися, активном участии в обсуждении результатов их деятельности через наводящие вопросы, создании условий для самоконтроля и самооценки. При этом результаты занятий допускают неокончательное решение главной проблемы, что побуждает обучающегося к поиску возможностей других решений, к развитию ситуации на новом уровне.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</a:t>
            </a:r>
            <a:r>
              <a:rPr lang="ru-RU" baseline="0" dirty="0" smtClean="0"/>
              <a:t> этому научиться? Откуда брать те самые эвристические ситуации?</a:t>
            </a:r>
          </a:p>
          <a:p>
            <a:r>
              <a:rPr lang="ru-RU" baseline="0" dirty="0" smtClean="0"/>
              <a:t>Я думаю, что тут только накапливать банк опыта – опять становиться на позицию молодого специалиста и находить различные приёмы, анализировать их, обобщать, в общем, учиться самим – ведь мы же должны развить в наших детях потребность учиться всю жизнь, соответственно она должна быть у нас. Вот и сейчас – в тех самых конспектах при всех их недостатках Вы уже могли взять себе на заметку некоторые приёмы. Сейчас (после паузы) Вы пойдёте на уроки. Мы ставили перед учителями в качестве главной задачу встать на позицию организатора деятельности детей, и мы надеемся, что Вам будет интересен и полезен их опыт. Спасибо </a:t>
            </a:r>
            <a:r>
              <a:rPr lang="ru-RU" baseline="0" smtClean="0"/>
              <a:t>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F4191-CC5F-42EB-97D7-957D45FF992F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73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897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340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907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977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965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97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344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030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957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164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3F02-754E-4443-B5B9-4EBA2F056DBD}" type="datetimeFigureOut">
              <a:rPr lang="ru-RU" smtClean="0"/>
              <a:pPr/>
              <a:t>05.03.2015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8AA1C-4A76-4559-8154-EEA42D3713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590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890391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068960"/>
            <a:ext cx="7772400" cy="187220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G Isadora Cyr Pro" pitchFamily="2" charset="-52"/>
              </a:rPr>
              <a:t>Режиссура современного урока: роль учителя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3608" y="5420816"/>
            <a:ext cx="6400800" cy="5284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Городской семинар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2123728" y="2204864"/>
            <a:ext cx="6840760" cy="288032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pic>
        <p:nvPicPr>
          <p:cNvPr id="4101" name="Рисунок 6" descr="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6632"/>
            <a:ext cx="1050925" cy="800100"/>
          </a:xfrm>
          <a:prstGeom prst="rect">
            <a:avLst/>
          </a:prstGeom>
          <a:noFill/>
        </p:spPr>
      </p:pic>
      <p:pic>
        <p:nvPicPr>
          <p:cNvPr id="4099" name="Рисунок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980728"/>
            <a:ext cx="1019175" cy="627062"/>
          </a:xfrm>
          <a:prstGeom prst="rect">
            <a:avLst/>
          </a:prstGeom>
          <a:noFill/>
        </p:spPr>
      </p:pic>
      <p:pic>
        <p:nvPicPr>
          <p:cNvPr id="4098" name="Рисунок 8" descr="Рисунок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556792"/>
            <a:ext cx="628650" cy="81280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339752" y="247436"/>
            <a:ext cx="655272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Санкт-Петербургская академия 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постдипломного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педагогического образования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411760" y="924109"/>
            <a:ext cx="673224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7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БОУ ДПО ЦПКС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Информационно-методический центр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Центрального района Санкт-Петербурга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 rot="10800000" flipV="1">
            <a:off x="2699793" y="1572182"/>
            <a:ext cx="561662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ГБОУ гимназия № 171</a:t>
            </a:r>
            <a:b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Центрального района Санкт-Петербурга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35896" y="63000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марта 2015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458343"/>
            <a:ext cx="7776864" cy="2410817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564904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Факторы риска: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dirty="0" smtClean="0"/>
              <a:t>общие, личностные, профессиональные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aphicFrame>
        <p:nvGraphicFramePr>
          <p:cNvPr id="13" name="Схема 12"/>
          <p:cNvGraphicFramePr/>
          <p:nvPr/>
        </p:nvGraphicFramePr>
        <p:xfrm>
          <a:off x="1907704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aphicFrame>
        <p:nvGraphicFramePr>
          <p:cNvPr id="13" name="Схема 12"/>
          <p:cNvGraphicFramePr/>
          <p:nvPr/>
        </p:nvGraphicFramePr>
        <p:xfrm>
          <a:off x="2004392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aphicFrame>
        <p:nvGraphicFramePr>
          <p:cNvPr id="13" name="Схема 12"/>
          <p:cNvGraphicFramePr/>
          <p:nvPr/>
        </p:nvGraphicFramePr>
        <p:xfrm>
          <a:off x="1979712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нутый угол 3"/>
          <p:cNvSpPr>
            <a:spLocks/>
          </p:cNvSpPr>
          <p:nvPr/>
        </p:nvSpPr>
        <p:spPr bwMode="auto">
          <a:xfrm>
            <a:off x="1115616" y="1666255"/>
            <a:ext cx="7776864" cy="1330697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1628800"/>
            <a:ext cx="73448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Готовы ли вы к введению ФГОС?</a:t>
            </a:r>
            <a:endParaRPr lang="ru-RU" sz="4400" b="1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2123728" y="3284984"/>
          <a:ext cx="581953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aphicFrame>
        <p:nvGraphicFramePr>
          <p:cNvPr id="13" name="Схема 12"/>
          <p:cNvGraphicFramePr/>
          <p:nvPr/>
        </p:nvGraphicFramePr>
        <p:xfrm>
          <a:off x="1835696" y="21013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1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aphicFrame>
        <p:nvGraphicFramePr>
          <p:cNvPr id="13" name="Схема 12"/>
          <p:cNvGraphicFramePr/>
          <p:nvPr/>
        </p:nvGraphicFramePr>
        <p:xfrm>
          <a:off x="1115616" y="1628800"/>
          <a:ext cx="777686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116632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PG Isadora Cyr Pro" pitchFamily="2" charset="-52"/>
              </a:rPr>
              <a:t>Режиссура современного урока: роль учителя</a:t>
            </a:r>
            <a:endParaRPr lang="ru-RU" b="1" dirty="0"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Обухова Марина Юрьевна,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заместитель директора 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ГБОУ гимназии № 171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1115616" y="1628800"/>
            <a:ext cx="7848872" cy="216024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348880"/>
            <a:ext cx="734481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Актуальные методики современного урока</a:t>
            </a:r>
            <a:b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(мастер-класс)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нутый угол 3"/>
          <p:cNvSpPr>
            <a:spLocks/>
          </p:cNvSpPr>
          <p:nvPr/>
        </p:nvSpPr>
        <p:spPr bwMode="auto">
          <a:xfrm>
            <a:off x="1187624" y="2386335"/>
            <a:ext cx="7776864" cy="2410817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3235623"/>
            <a:ext cx="7344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Аукцион заданий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022920" y="0"/>
            <a:ext cx="8229600" cy="1268760"/>
            <a:chOff x="1002232" y="0"/>
            <a:chExt cx="8229600" cy="1268760"/>
          </a:xfrm>
        </p:grpSpPr>
        <p:sp>
          <p:nvSpPr>
            <p:cNvPr id="12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Заголовок 1"/>
            <p:cNvSpPr txBox="1">
              <a:spLocks/>
            </p:cNvSpPr>
            <p:nvPr/>
          </p:nvSpPr>
          <p:spPr>
            <a:xfrm>
              <a:off x="1002232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+mj-lt"/>
                  <a:ea typeface="+mj-ea"/>
                  <a:cs typeface="+mj-cs"/>
                </a:rPr>
                <a:t>Актуальные методики современного урока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2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aphicFrame>
        <p:nvGraphicFramePr>
          <p:cNvPr id="15" name="Схема 14"/>
          <p:cNvGraphicFramePr/>
          <p:nvPr/>
        </p:nvGraphicFramePr>
        <p:xfrm>
          <a:off x="1043608" y="1484784"/>
          <a:ext cx="784887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022920" y="0"/>
            <a:ext cx="8229600" cy="1268760"/>
            <a:chOff x="1002232" y="0"/>
            <a:chExt cx="8229600" cy="1268760"/>
          </a:xfrm>
        </p:grpSpPr>
        <p:sp>
          <p:nvSpPr>
            <p:cNvPr id="10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1002232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+mj-lt"/>
                  <a:ea typeface="+mj-ea"/>
                  <a:cs typeface="+mj-cs"/>
                </a:rPr>
                <a:t>Актуальные методики современного урока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116632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PG Isadora Cyr Pro" pitchFamily="2" charset="-52"/>
              </a:rPr>
              <a:t>Режиссура современного урока: роль учителя</a:t>
            </a:r>
            <a:endParaRPr lang="ru-RU" b="1" dirty="0"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  <a:cs typeface="Times New Roman" pitchFamily="18" charset="0"/>
              </a:rPr>
              <a:t>Муштавинская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 Ирина Валентиновна,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к.п.н., проректор по развитию образования СПб АППО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1115616" y="1628800"/>
            <a:ext cx="7848872" cy="216024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564904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учителя </a:t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уроке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116632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PG Isadora Cyr Pro" pitchFamily="2" charset="-52"/>
              </a:rPr>
              <a:t>Режиссура современного урока: роль учителя</a:t>
            </a:r>
            <a:endParaRPr lang="ru-RU" b="1" dirty="0"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Фомина Алла Анатольевна,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к.п.н., заместитель директора 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ГБОУ ДПО ЦПКС ИМЦ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1115616" y="1628800"/>
            <a:ext cx="7848872" cy="216024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348880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Системно-деятельностный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подход в практической деятельности учителя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43608" y="1412776"/>
            <a:ext cx="316835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сциентический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27584" y="2348880"/>
            <a:ext cx="352839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гуманистический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436096" y="1484784"/>
            <a:ext cx="3384376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деятельностный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868144" y="2204864"/>
            <a:ext cx="316835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личностный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71600" y="3645024"/>
            <a:ext cx="352839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аксиологический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716016" y="3573016"/>
            <a:ext cx="4104456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культурологический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71600" y="4293096"/>
            <a:ext cx="424847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антропосоциальный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156176" y="5301208"/>
            <a:ext cx="2880320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целостный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563888" y="1916832"/>
            <a:ext cx="2592288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системный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99592" y="5373216"/>
            <a:ext cx="352839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парадигмальный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788024" y="5949280"/>
            <a:ext cx="3816424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цивилизационный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771800" y="2996952"/>
            <a:ext cx="244827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средовой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043608" y="6021288"/>
            <a:ext cx="409607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герменевтический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876528" y="4293096"/>
            <a:ext cx="3087960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рефлексивный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275856" y="4869160"/>
            <a:ext cx="3528392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синергетический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220072" y="2924944"/>
            <a:ext cx="3816424" cy="64807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компетентностный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99592" y="1556792"/>
            <a:ext cx="4631974" cy="1656184"/>
            <a:chOff x="971600" y="1556792"/>
            <a:chExt cx="4631974" cy="1656184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971600" y="1556792"/>
              <a:ext cx="4608512" cy="1656184"/>
            </a:xfrm>
            <a:prstGeom prst="roundRect">
              <a:avLst/>
            </a:prstGeom>
            <a:ln w="762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n w="76200">
                  <a:solidFill>
                    <a:schemeClr val="tx1"/>
                  </a:solidFill>
                </a:ln>
              </a:endParaRP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971600" y="1772816"/>
              <a:ext cx="4631974" cy="1304855"/>
              <a:chOff x="909086" y="1484784"/>
              <a:chExt cx="4631974" cy="1304855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1221363" y="1484784"/>
                <a:ext cx="3494653" cy="58477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ru-RU" sz="32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Образованность</a:t>
                </a:r>
                <a:endParaRPr lang="ru-RU" sz="32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8" name="Не равно 7"/>
              <p:cNvSpPr/>
              <p:nvPr/>
            </p:nvSpPr>
            <p:spPr>
              <a:xfrm>
                <a:off x="2627784" y="2060848"/>
                <a:ext cx="648072" cy="288032"/>
              </a:xfrm>
              <a:prstGeom prst="mathNotEqual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909086" y="2204864"/>
                <a:ext cx="4631974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3200" b="1" cap="none" spc="0" dirty="0" err="1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Знания+Умения+Навыки</a:t>
                </a:r>
                <a:endParaRPr lang="ru-RU" sz="32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5555559" y="1772816"/>
            <a:ext cx="362150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99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Личность</a:t>
            </a:r>
            <a:endParaRPr lang="ru-RU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9933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436096" y="4149080"/>
            <a:ext cx="3511869" cy="1728192"/>
            <a:chOff x="1242416" y="1648802"/>
            <a:chExt cx="3511869" cy="2208250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1259632" y="1648802"/>
              <a:ext cx="3456384" cy="2208250"/>
            </a:xfrm>
            <a:prstGeom prst="roundRect">
              <a:avLst/>
            </a:prstGeom>
            <a:noFill/>
            <a:ln w="762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grpSp>
          <p:nvGrpSpPr>
            <p:cNvPr id="16" name="Группа 9"/>
            <p:cNvGrpSpPr/>
            <p:nvPr/>
          </p:nvGrpSpPr>
          <p:grpSpPr>
            <a:xfrm>
              <a:off x="1242416" y="1648802"/>
              <a:ext cx="3511869" cy="2112530"/>
              <a:chOff x="1179902" y="1360770"/>
              <a:chExt cx="3511869" cy="2112530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1197118" y="1360770"/>
                <a:ext cx="3494653" cy="74721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ru-RU" sz="3200" b="1" dirty="0" smtClean="0">
                    <a:ln w="1905"/>
                    <a:solidFill>
                      <a:schemeClr val="accent3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Деятельность –</a:t>
                </a:r>
                <a:endParaRPr lang="ru-RU" sz="3200" b="1" dirty="0">
                  <a:ln w="1905"/>
                  <a:solidFill>
                    <a:schemeClr val="accent3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1179902" y="2096852"/>
                <a:ext cx="3434530" cy="1376448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ru-RU" sz="3200" b="1" dirty="0" smtClean="0">
                    <a:ln w="1905"/>
                    <a:solidFill>
                      <a:schemeClr val="accent3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условие развития </a:t>
                </a:r>
                <a:br>
                  <a:rPr lang="ru-RU" sz="3200" b="1" dirty="0" smtClean="0">
                    <a:ln w="1905"/>
                    <a:solidFill>
                      <a:schemeClr val="accent3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</a:br>
                <a:r>
                  <a:rPr lang="ru-RU" sz="3200" b="1" dirty="0" smtClean="0">
                    <a:ln w="1905"/>
                    <a:solidFill>
                      <a:schemeClr val="accent3">
                        <a:lumMod val="50000"/>
                      </a:schemeClr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личности</a:t>
                </a:r>
                <a:endParaRPr lang="ru-RU" sz="3200" b="1" dirty="0">
                  <a:ln w="1905"/>
                  <a:solidFill>
                    <a:schemeClr val="accent3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p:grpSp>
      </p:grpSp>
      <p:sp>
        <p:nvSpPr>
          <p:cNvPr id="20" name="Прямоугольник 19"/>
          <p:cNvSpPr/>
          <p:nvPr/>
        </p:nvSpPr>
        <p:spPr>
          <a:xfrm>
            <a:off x="971600" y="3933056"/>
            <a:ext cx="392748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Системность</a:t>
            </a:r>
            <a:b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b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Интегративность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Схема 17"/>
          <p:cNvGraphicFramePr/>
          <p:nvPr/>
        </p:nvGraphicFramePr>
        <p:xfrm>
          <a:off x="1547664" y="1412776"/>
          <a:ext cx="70567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1484784"/>
            <a:ext cx="4801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kern="1200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Задача учителя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Загнутый угол 3"/>
          <p:cNvSpPr>
            <a:spLocks/>
          </p:cNvSpPr>
          <p:nvPr/>
        </p:nvSpPr>
        <p:spPr bwMode="auto">
          <a:xfrm>
            <a:off x="1259632" y="2780928"/>
            <a:ext cx="3096344" cy="273630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Наглядно, доступно объяснить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9" name="Умножение 8"/>
          <p:cNvSpPr/>
          <p:nvPr/>
        </p:nvSpPr>
        <p:spPr>
          <a:xfrm>
            <a:off x="611560" y="2204864"/>
            <a:ext cx="4176464" cy="3816424"/>
          </a:xfrm>
          <a:prstGeom prst="mathMultiply">
            <a:avLst>
              <a:gd name="adj1" fmla="val 33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нутый угол 3"/>
          <p:cNvSpPr>
            <a:spLocks/>
          </p:cNvSpPr>
          <p:nvPr/>
        </p:nvSpPr>
        <p:spPr bwMode="auto">
          <a:xfrm>
            <a:off x="4716016" y="2852936"/>
            <a:ext cx="4176464" cy="273630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Организовать учебную деятельность детей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6209" y="1484784"/>
            <a:ext cx="5888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kern="1200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Ключевой элемент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Загнутый угол 3"/>
          <p:cNvSpPr>
            <a:spLocks/>
          </p:cNvSpPr>
          <p:nvPr/>
        </p:nvSpPr>
        <p:spPr bwMode="auto">
          <a:xfrm>
            <a:off x="1835696" y="2852936"/>
            <a:ext cx="6048672" cy="273630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Ситуация </a:t>
            </a:r>
            <a:br>
              <a:rPr lang="ru-RU" sz="4000" b="1" dirty="0" smtClean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актуального активизирующего затруднения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68083" y="1484784"/>
            <a:ext cx="5545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kern="1200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Подготовка урока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Загнутый угол 3"/>
          <p:cNvSpPr>
            <a:spLocks/>
          </p:cNvSpPr>
          <p:nvPr/>
        </p:nvSpPr>
        <p:spPr bwMode="auto">
          <a:xfrm>
            <a:off x="1043608" y="2780928"/>
            <a:ext cx="3096344" cy="273630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Структура текстов и методы преподавания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Умножение 8"/>
          <p:cNvSpPr/>
          <p:nvPr/>
        </p:nvSpPr>
        <p:spPr>
          <a:xfrm>
            <a:off x="467544" y="2204864"/>
            <a:ext cx="4176464" cy="3816424"/>
          </a:xfrm>
          <a:prstGeom prst="mathMultiply">
            <a:avLst>
              <a:gd name="adj1" fmla="val 33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нутый угол 3"/>
          <p:cNvSpPr>
            <a:spLocks/>
          </p:cNvSpPr>
          <p:nvPr/>
        </p:nvSpPr>
        <p:spPr bwMode="auto">
          <a:xfrm>
            <a:off x="4283968" y="2492896"/>
            <a:ext cx="4716016" cy="417646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Организация коллективной деятельности, конструирование эвристической ситуации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/>
              <a:t>Системно-деятельностный</a:t>
            </a:r>
            <a:r>
              <a:rPr lang="ru-RU" sz="3200" dirty="0" smtClean="0"/>
              <a:t> подход </a:t>
            </a:r>
            <a:br>
              <a:rPr lang="ru-RU" sz="3200" dirty="0" smtClean="0"/>
            </a:br>
            <a:r>
              <a:rPr lang="ru-RU" sz="3200" dirty="0" smtClean="0"/>
              <a:t>в практической деятельности учителя</a:t>
            </a:r>
            <a:endParaRPr lang="ru-RU" sz="3200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11019" y="1484784"/>
            <a:ext cx="56592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kern="1200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n-ea"/>
                <a:cs typeface="+mn-cs"/>
              </a:rPr>
              <a:t>Функция педагога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Загнутый угол 3"/>
          <p:cNvSpPr>
            <a:spLocks/>
          </p:cNvSpPr>
          <p:nvPr/>
        </p:nvSpPr>
        <p:spPr bwMode="auto">
          <a:xfrm>
            <a:off x="1043608" y="2780928"/>
            <a:ext cx="3096344" cy="273630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Обучение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9" name="Умножение 8"/>
          <p:cNvSpPr/>
          <p:nvPr/>
        </p:nvSpPr>
        <p:spPr>
          <a:xfrm>
            <a:off x="467544" y="2204864"/>
            <a:ext cx="4176464" cy="3816424"/>
          </a:xfrm>
          <a:prstGeom prst="mathMultiply">
            <a:avLst>
              <a:gd name="adj1" fmla="val 33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нутый угол 3"/>
          <p:cNvSpPr>
            <a:spLocks/>
          </p:cNvSpPr>
          <p:nvPr/>
        </p:nvSpPr>
        <p:spPr bwMode="auto">
          <a:xfrm>
            <a:off x="4427984" y="2780928"/>
            <a:ext cx="4320480" cy="2736304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Сопровождение учебного процесса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116632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PG Isadora Cyr Pro" pitchFamily="2" charset="-52"/>
              </a:rPr>
              <a:t>Режиссура современного урока: роль учителя</a:t>
            </a:r>
            <a:endParaRPr lang="ru-RU" b="1" dirty="0"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Фомина Алла Анатольевна,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к.п.н., заместитель директора 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ГБОУ ДПО ЦПКС ИМЦ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1115616" y="1628800"/>
            <a:ext cx="7848872" cy="216024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348880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Системно-деятельностный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подход в практической деятельности учителя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Традиционный подход</a:t>
            </a:r>
            <a:br>
              <a:rPr lang="ru-RU" b="1" dirty="0" smtClean="0"/>
            </a:br>
            <a:r>
              <a:rPr lang="ru-RU" b="1" dirty="0" smtClean="0"/>
              <a:t>к роли учителя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0118945"/>
              </p:ext>
            </p:extLst>
          </p:nvPr>
        </p:nvGraphicFramePr>
        <p:xfrm>
          <a:off x="683568" y="1412776"/>
          <a:ext cx="82296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8383" y="3501008"/>
            <a:ext cx="23056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/>
              <a:t>Оценка/</a:t>
            </a:r>
            <a:br>
              <a:rPr lang="ru-RU" sz="3500" b="1" dirty="0" smtClean="0"/>
            </a:br>
            <a:r>
              <a:rPr lang="ru-RU" sz="3500" b="1" dirty="0" smtClean="0"/>
              <a:t>отметка</a:t>
            </a:r>
            <a:endParaRPr lang="ru-RU" sz="35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18663" y="3356992"/>
            <a:ext cx="230566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/>
              <a:t>Обучение/</a:t>
            </a:r>
            <a:br>
              <a:rPr lang="ru-RU" sz="3500" b="1" dirty="0" smtClean="0"/>
            </a:br>
            <a:r>
              <a:rPr lang="ru-RU" sz="3500" b="1" dirty="0" smtClean="0"/>
              <a:t>передача знаний</a:t>
            </a:r>
            <a:endParaRPr lang="ru-RU" sz="3500" b="1" dirty="0"/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Современный подход</a:t>
            </a:r>
            <a:br>
              <a:rPr lang="ru-RU" b="1" dirty="0" smtClean="0"/>
            </a:br>
            <a:r>
              <a:rPr lang="ru-RU" b="1" dirty="0" smtClean="0"/>
              <a:t>к роли учителя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0118945"/>
              </p:ext>
            </p:extLst>
          </p:nvPr>
        </p:nvGraphicFramePr>
        <p:xfrm>
          <a:off x="683568" y="1412776"/>
          <a:ext cx="82296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7326375">
            <a:off x="4498584" y="2091571"/>
            <a:ext cx="20517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Обучение</a:t>
            </a:r>
            <a:endParaRPr lang="ru-RU" sz="3000" b="1" dirty="0"/>
          </a:p>
        </p:txBody>
      </p:sp>
      <p:sp>
        <p:nvSpPr>
          <p:cNvPr id="8" name="TextBox 7"/>
          <p:cNvSpPr txBox="1"/>
          <p:nvPr/>
        </p:nvSpPr>
        <p:spPr>
          <a:xfrm rot="19376333">
            <a:off x="5180856" y="2472657"/>
            <a:ext cx="32250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Оценка/отметка</a:t>
            </a:r>
            <a:endParaRPr lang="ru-RU" sz="3000" b="1" dirty="0"/>
          </a:p>
        </p:txBody>
      </p:sp>
      <p:sp>
        <p:nvSpPr>
          <p:cNvPr id="9" name="TextBox 8"/>
          <p:cNvSpPr txBox="1"/>
          <p:nvPr/>
        </p:nvSpPr>
        <p:spPr>
          <a:xfrm rot="2001982">
            <a:off x="5225417" y="4782170"/>
            <a:ext cx="26574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err="1" smtClean="0"/>
              <a:t>Фасилитатор</a:t>
            </a:r>
            <a:endParaRPr lang="ru-RU" sz="3000" b="1" dirty="0"/>
          </a:p>
        </p:txBody>
      </p:sp>
      <p:sp>
        <p:nvSpPr>
          <p:cNvPr id="10" name="TextBox 9"/>
          <p:cNvSpPr txBox="1"/>
          <p:nvPr/>
        </p:nvSpPr>
        <p:spPr>
          <a:xfrm rot="17326375">
            <a:off x="3299442" y="5170684"/>
            <a:ext cx="24027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Консультант</a:t>
            </a:r>
            <a:endParaRPr lang="ru-RU" sz="3000" b="1" dirty="0"/>
          </a:p>
        </p:txBody>
      </p:sp>
      <p:sp>
        <p:nvSpPr>
          <p:cNvPr id="11" name="TextBox 10"/>
          <p:cNvSpPr txBox="1"/>
          <p:nvPr/>
        </p:nvSpPr>
        <p:spPr>
          <a:xfrm rot="19671241">
            <a:off x="1335418" y="4943540"/>
            <a:ext cx="37523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Ментор/инструктор</a:t>
            </a:r>
            <a:endParaRPr lang="ru-RU" sz="3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3501008"/>
            <a:ext cx="28097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/>
              <a:t>Формирующее оценивание</a:t>
            </a:r>
            <a:endParaRPr lang="ru-RU" sz="3000" b="1" dirty="0"/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Параллельные процессы</a:t>
            </a:r>
            <a:endParaRPr lang="ru-RU" b="1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1403648" y="2204864"/>
            <a:ext cx="7128792" cy="1512168"/>
          </a:xfrm>
          <a:prstGeom prst="notchedRightArrow">
            <a:avLst>
              <a:gd name="adj1" fmla="val 50000"/>
              <a:gd name="adj2" fmla="val 107496"/>
            </a:avLst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36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chemeClr val="bg1"/>
                </a:solidFill>
                <a:cs typeface="Arial" pitchFamily="34" charset="0"/>
              </a:rPr>
              <a:t>Обучение</a:t>
            </a: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1403648" y="4077072"/>
            <a:ext cx="7128792" cy="1512168"/>
          </a:xfrm>
          <a:prstGeom prst="notchedRightArrow">
            <a:avLst>
              <a:gd name="adj1" fmla="val 50000"/>
              <a:gd name="adj2" fmla="val 107496"/>
            </a:avLst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36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chemeClr val="bg1"/>
                </a:solidFill>
                <a:cs typeface="Arial" pitchFamily="34" charset="0"/>
              </a:rPr>
              <a:t>Учение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нутый угол 3"/>
          <p:cNvSpPr>
            <a:spLocks/>
          </p:cNvSpPr>
          <p:nvPr/>
        </p:nvSpPr>
        <p:spPr bwMode="auto">
          <a:xfrm>
            <a:off x="1115616" y="0"/>
            <a:ext cx="7920880" cy="1268760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УЧИТЕЛЬ</a:t>
            </a:r>
            <a:endParaRPr lang="ru-RU" b="1" dirty="0"/>
          </a:p>
        </p:txBody>
      </p:sp>
      <p:sp>
        <p:nvSpPr>
          <p:cNvPr id="5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1043608" y="2780928"/>
            <a:ext cx="3456384" cy="2232248"/>
          </a:xfrm>
          <a:prstGeom prst="snip2DiagRect">
            <a:avLst/>
          </a:prstGeom>
          <a:gradFill>
            <a:gsLst>
              <a:gs pos="0">
                <a:srgbClr val="993300"/>
              </a:gs>
              <a:gs pos="80000">
                <a:srgbClr val="FF6600"/>
              </a:gs>
              <a:gs pos="100000">
                <a:schemeClr val="accent6">
                  <a:lumMod val="7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Официальное лицо, которое оценивает и контролирует</a:t>
            </a:r>
            <a:endParaRPr lang="ru-RU" sz="3200" b="1" dirty="0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5508104" y="2780928"/>
            <a:ext cx="3456384" cy="2232248"/>
          </a:xfrm>
          <a:prstGeom prst="snip2DiagRect">
            <a:avLst/>
          </a:prstGeom>
          <a:gradFill>
            <a:gsLst>
              <a:gs pos="0">
                <a:srgbClr val="993300"/>
              </a:gs>
              <a:gs pos="80000">
                <a:srgbClr val="FF6600"/>
              </a:gs>
              <a:gs pos="100000">
                <a:schemeClr val="accent6">
                  <a:lumMod val="7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Сопровож-дающее</a:t>
            </a:r>
            <a:r>
              <a:rPr lang="ru-RU" sz="3200" b="1" dirty="0" smtClean="0"/>
              <a:t> лицо, которое обучает</a:t>
            </a:r>
            <a:endParaRPr lang="ru-RU" sz="3200" b="1" dirty="0"/>
          </a:p>
        </p:txBody>
      </p:sp>
      <p:sp>
        <p:nvSpPr>
          <p:cNvPr id="12" name="Полилиния 11"/>
          <p:cNvSpPr/>
          <p:nvPr/>
        </p:nvSpPr>
        <p:spPr>
          <a:xfrm rot="5400000">
            <a:off x="4463988" y="2600908"/>
            <a:ext cx="1368152" cy="6336704"/>
          </a:xfrm>
          <a:custGeom>
            <a:avLst/>
            <a:gdLst>
              <a:gd name="connsiteX0" fmla="*/ 0 w 1368152"/>
              <a:gd name="connsiteY0" fmla="*/ 0 h 3024336"/>
              <a:gd name="connsiteX1" fmla="*/ 821958 w 1368152"/>
              <a:gd name="connsiteY1" fmla="*/ 0 h 3024336"/>
              <a:gd name="connsiteX2" fmla="*/ 1368152 w 1368152"/>
              <a:gd name="connsiteY2" fmla="*/ 1512168 h 3024336"/>
              <a:gd name="connsiteX3" fmla="*/ 821958 w 1368152"/>
              <a:gd name="connsiteY3" fmla="*/ 3024336 h 3024336"/>
              <a:gd name="connsiteX4" fmla="*/ 0 w 1368152"/>
              <a:gd name="connsiteY4" fmla="*/ 3024336 h 3024336"/>
              <a:gd name="connsiteX5" fmla="*/ 546194 w 1368152"/>
              <a:gd name="connsiteY5" fmla="*/ 1512168 h 3024336"/>
              <a:gd name="connsiteX6" fmla="*/ 0 w 1368152"/>
              <a:gd name="connsiteY6" fmla="*/ 0 h 3024336"/>
              <a:gd name="connsiteX0" fmla="*/ 0 w 1368152"/>
              <a:gd name="connsiteY0" fmla="*/ 0 h 4464496"/>
              <a:gd name="connsiteX1" fmla="*/ 821958 w 1368152"/>
              <a:gd name="connsiteY1" fmla="*/ 0 h 4464496"/>
              <a:gd name="connsiteX2" fmla="*/ 1368152 w 1368152"/>
              <a:gd name="connsiteY2" fmla="*/ 1512168 h 4464496"/>
              <a:gd name="connsiteX3" fmla="*/ 0 w 1368152"/>
              <a:gd name="connsiteY3" fmla="*/ 4464496 h 4464496"/>
              <a:gd name="connsiteX4" fmla="*/ 0 w 1368152"/>
              <a:gd name="connsiteY4" fmla="*/ 3024336 h 4464496"/>
              <a:gd name="connsiteX5" fmla="*/ 546194 w 1368152"/>
              <a:gd name="connsiteY5" fmla="*/ 1512168 h 4464496"/>
              <a:gd name="connsiteX6" fmla="*/ 0 w 1368152"/>
              <a:gd name="connsiteY6" fmla="*/ 0 h 4464496"/>
              <a:gd name="connsiteX0" fmla="*/ 0 w 1368152"/>
              <a:gd name="connsiteY0" fmla="*/ 1656184 h 6120680"/>
              <a:gd name="connsiteX1" fmla="*/ 0 w 1368152"/>
              <a:gd name="connsiteY1" fmla="*/ 0 h 6120680"/>
              <a:gd name="connsiteX2" fmla="*/ 1368152 w 1368152"/>
              <a:gd name="connsiteY2" fmla="*/ 3168352 h 6120680"/>
              <a:gd name="connsiteX3" fmla="*/ 0 w 1368152"/>
              <a:gd name="connsiteY3" fmla="*/ 6120680 h 6120680"/>
              <a:gd name="connsiteX4" fmla="*/ 0 w 1368152"/>
              <a:gd name="connsiteY4" fmla="*/ 4680520 h 6120680"/>
              <a:gd name="connsiteX5" fmla="*/ 546194 w 1368152"/>
              <a:gd name="connsiteY5" fmla="*/ 3168352 h 6120680"/>
              <a:gd name="connsiteX6" fmla="*/ 0 w 1368152"/>
              <a:gd name="connsiteY6" fmla="*/ 1656184 h 6120680"/>
              <a:gd name="connsiteX0" fmla="*/ 0 w 1368152"/>
              <a:gd name="connsiteY0" fmla="*/ 1656184 h 6336704"/>
              <a:gd name="connsiteX1" fmla="*/ 0 w 1368152"/>
              <a:gd name="connsiteY1" fmla="*/ 0 h 6336704"/>
              <a:gd name="connsiteX2" fmla="*/ 1368152 w 1368152"/>
              <a:gd name="connsiteY2" fmla="*/ 3168352 h 6336704"/>
              <a:gd name="connsiteX3" fmla="*/ 0 w 1368152"/>
              <a:gd name="connsiteY3" fmla="*/ 6336704 h 6336704"/>
              <a:gd name="connsiteX4" fmla="*/ 0 w 1368152"/>
              <a:gd name="connsiteY4" fmla="*/ 4680520 h 6336704"/>
              <a:gd name="connsiteX5" fmla="*/ 546194 w 1368152"/>
              <a:gd name="connsiteY5" fmla="*/ 3168352 h 6336704"/>
              <a:gd name="connsiteX6" fmla="*/ 0 w 1368152"/>
              <a:gd name="connsiteY6" fmla="*/ 1656184 h 6336704"/>
              <a:gd name="connsiteX0" fmla="*/ 0 w 1368152"/>
              <a:gd name="connsiteY0" fmla="*/ 1656184 h 6336704"/>
              <a:gd name="connsiteX1" fmla="*/ 0 w 1368152"/>
              <a:gd name="connsiteY1" fmla="*/ 0 h 6336704"/>
              <a:gd name="connsiteX2" fmla="*/ 1368152 w 1368152"/>
              <a:gd name="connsiteY2" fmla="*/ 3168352 h 6336704"/>
              <a:gd name="connsiteX3" fmla="*/ 0 w 1368152"/>
              <a:gd name="connsiteY3" fmla="*/ 6336704 h 6336704"/>
              <a:gd name="connsiteX4" fmla="*/ 0 w 1368152"/>
              <a:gd name="connsiteY4" fmla="*/ 4680520 h 6336704"/>
              <a:gd name="connsiteX5" fmla="*/ 648073 w 1368152"/>
              <a:gd name="connsiteY5" fmla="*/ 3168352 h 6336704"/>
              <a:gd name="connsiteX6" fmla="*/ 0 w 1368152"/>
              <a:gd name="connsiteY6" fmla="*/ 1656184 h 633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8152" h="6336704">
                <a:moveTo>
                  <a:pt x="0" y="1656184"/>
                </a:moveTo>
                <a:lnTo>
                  <a:pt x="0" y="0"/>
                </a:lnTo>
                <a:lnTo>
                  <a:pt x="1368152" y="3168352"/>
                </a:lnTo>
                <a:lnTo>
                  <a:pt x="0" y="6336704"/>
                </a:lnTo>
                <a:lnTo>
                  <a:pt x="0" y="4680520"/>
                </a:lnTo>
                <a:lnTo>
                  <a:pt x="648073" y="3168352"/>
                </a:lnTo>
                <a:lnTo>
                  <a:pt x="0" y="1656184"/>
                </a:lnTo>
                <a:close/>
              </a:path>
            </a:pathLst>
          </a:custGeom>
          <a:ln w="762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47664" y="5589240"/>
            <a:ext cx="7235314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78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объединить эти роли?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Нашивка 15"/>
          <p:cNvSpPr/>
          <p:nvPr/>
        </p:nvSpPr>
        <p:spPr>
          <a:xfrm rot="14400000" flipH="1">
            <a:off x="5724531" y="1573015"/>
            <a:ext cx="1792167" cy="719734"/>
          </a:xfrm>
          <a:prstGeom prst="chevron">
            <a:avLst/>
          </a:prstGeom>
          <a:ln w="762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7200000">
            <a:off x="2283148" y="1550571"/>
            <a:ext cx="1761067" cy="719734"/>
          </a:xfrm>
          <a:prstGeom prst="chevron">
            <a:avLst/>
          </a:prstGeom>
          <a:ln w="7620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697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116632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PG Isadora Cyr Pro" pitchFamily="2" charset="-52"/>
              </a:rPr>
              <a:t>Режиссура современного урока: роль учителя</a:t>
            </a:r>
            <a:endParaRPr lang="ru-RU" b="1" dirty="0"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  <a:cs typeface="Times New Roman" pitchFamily="18" charset="0"/>
              </a:rPr>
              <a:t>Муштавинская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 Ирина Валентиновна,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к.п.н., проректор по развитию образования СПб АППО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1115616" y="1628800"/>
            <a:ext cx="7848872" cy="216024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564904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учителя </a:t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уроке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custGeom>
            <a:avLst/>
            <a:gdLst>
              <a:gd name="T0" fmla="*/ 4878692 w 5526405"/>
              <a:gd name="T1" fmla="*/ 4005665 h 4120446"/>
              <a:gd name="T2" fmla="*/ 4954905 w 5526405"/>
              <a:gd name="T3" fmla="*/ 3312047 h 4120446"/>
              <a:gd name="T4" fmla="*/ 5526405 w 5526405"/>
              <a:gd name="T5" fmla="*/ 3358108 h 4120446"/>
              <a:gd name="T6" fmla="*/ 4878692 w 5526405"/>
              <a:gd name="T7" fmla="*/ 4005665 h 4120446"/>
              <a:gd name="T8" fmla="*/ 0 w 5526405"/>
              <a:gd name="T9" fmla="*/ 4119451 h 4120446"/>
              <a:gd name="T10" fmla="*/ 0 w 5526405"/>
              <a:gd name="T11" fmla="*/ 0 h 4120446"/>
              <a:gd name="T12" fmla="*/ 5526405 w 5526405"/>
              <a:gd name="T13" fmla="*/ 120402 h 4120446"/>
              <a:gd name="T14" fmla="*/ 5526405 w 5526405"/>
              <a:gd name="T15" fmla="*/ 3433478 h 41204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526405" h="4120446" stroke="0" extrusionOk="0">
                <a:moveTo>
                  <a:pt x="0" y="120432"/>
                </a:moveTo>
                <a:lnTo>
                  <a:pt x="5526405" y="120432"/>
                </a:lnTo>
                <a:cubicBezTo>
                  <a:pt x="5399796" y="2241045"/>
                  <a:pt x="5526405" y="2279423"/>
                  <a:pt x="5526405" y="3358919"/>
                </a:cubicBezTo>
                <a:cubicBezTo>
                  <a:pt x="5127621" y="3602961"/>
                  <a:pt x="5263408" y="3762591"/>
                  <a:pt x="4878692" y="4006632"/>
                </a:cubicBezTo>
                <a:cubicBezTo>
                  <a:pt x="3252461" y="4006632"/>
                  <a:pt x="3187744" y="3626619"/>
                  <a:pt x="0" y="4006632"/>
                </a:cubicBezTo>
                <a:cubicBezTo>
                  <a:pt x="84406" y="2683093"/>
                  <a:pt x="0" y="1415832"/>
                  <a:pt x="0" y="120432"/>
                </a:cubicBezTo>
                <a:close/>
              </a:path>
              <a:path w="5526405" h="4120446" stroke="0" extrusionOk="0">
                <a:moveTo>
                  <a:pt x="4878692" y="4006632"/>
                </a:moveTo>
                <a:lnTo>
                  <a:pt x="5069205" y="3319992"/>
                </a:lnTo>
                <a:lnTo>
                  <a:pt x="5526405" y="3358919"/>
                </a:lnTo>
                <a:lnTo>
                  <a:pt x="4878692" y="4006632"/>
                </a:lnTo>
                <a:close/>
              </a:path>
              <a:path w="5526405" h="4120446" fill="none" extrusionOk="0">
                <a:moveTo>
                  <a:pt x="4878692" y="4006632"/>
                </a:moveTo>
                <a:cubicBezTo>
                  <a:pt x="4904096" y="3775370"/>
                  <a:pt x="4985772" y="3741084"/>
                  <a:pt x="4954905" y="3312847"/>
                </a:cubicBezTo>
                <a:cubicBezTo>
                  <a:pt x="5342353" y="3426690"/>
                  <a:pt x="5335905" y="3343562"/>
                  <a:pt x="5526405" y="3358919"/>
                </a:cubicBezTo>
                <a:lnTo>
                  <a:pt x="4878692" y="4006632"/>
                </a:lnTo>
                <a:cubicBezTo>
                  <a:pt x="3252461" y="4044570"/>
                  <a:pt x="1766908" y="3772975"/>
                  <a:pt x="0" y="4120446"/>
                </a:cubicBezTo>
                <a:cubicBezTo>
                  <a:pt x="0" y="2784902"/>
                  <a:pt x="168812" y="1434028"/>
                  <a:pt x="0" y="0"/>
                </a:cubicBezTo>
                <a:cubicBezTo>
                  <a:pt x="1968744" y="522452"/>
                  <a:pt x="3684270" y="5985"/>
                  <a:pt x="5526405" y="120432"/>
                </a:cubicBezTo>
                <a:cubicBezTo>
                  <a:pt x="5526405" y="1225057"/>
                  <a:pt x="5357592" y="2301544"/>
                  <a:pt x="5526405" y="3434308"/>
                </a:cubicBezTo>
              </a:path>
            </a:pathLst>
          </a:custGeom>
          <a:ln w="57150"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2088" y="116632"/>
            <a:ext cx="7772400" cy="1368152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PG Isadora Cyr Pro" pitchFamily="2" charset="-52"/>
              </a:rPr>
              <a:t>Режиссура современного урока: роль учителя</a:t>
            </a:r>
            <a:endParaRPr lang="ru-RU" b="1" dirty="0">
              <a:latin typeface="PG Isadora Cyr Pro" pitchFamily="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Обухова Марина Юрьевна,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заместитель директора </a:t>
            </a:r>
            <a:b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ГБОУ гимназии № 171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097" name="Штриховая стрелка вправо 1"/>
          <p:cNvSpPr>
            <a:spLocks/>
          </p:cNvSpPr>
          <p:nvPr/>
        </p:nvSpPr>
        <p:spPr bwMode="auto">
          <a:xfrm>
            <a:off x="1115616" y="1628800"/>
            <a:ext cx="7848872" cy="216024"/>
          </a:xfrm>
          <a:custGeom>
            <a:avLst/>
            <a:gdLst>
              <a:gd name="T0" fmla="*/ 0 w 9952355"/>
              <a:gd name="T1" fmla="*/ 55987 h 1096648"/>
              <a:gd name="T2" fmla="*/ 16725 w 9952355"/>
              <a:gd name="T3" fmla="*/ 55987 h 1096648"/>
              <a:gd name="T4" fmla="*/ 16725 w 9952355"/>
              <a:gd name="T5" fmla="*/ 193568 h 1096648"/>
              <a:gd name="T6" fmla="*/ 0 w 9952355"/>
              <a:gd name="T7" fmla="*/ 193568 h 1096648"/>
              <a:gd name="T8" fmla="*/ 0 w 9952355"/>
              <a:gd name="T9" fmla="*/ 55987 h 1096648"/>
              <a:gd name="T10" fmla="*/ 33450 w 9952355"/>
              <a:gd name="T11" fmla="*/ 55987 h 1096648"/>
              <a:gd name="T12" fmla="*/ 66901 w 9952355"/>
              <a:gd name="T13" fmla="*/ 55987 h 1096648"/>
              <a:gd name="T14" fmla="*/ 66901 w 9952355"/>
              <a:gd name="T15" fmla="*/ 193568 h 1096648"/>
              <a:gd name="T16" fmla="*/ 33450 w 9952355"/>
              <a:gd name="T17" fmla="*/ 193568 h 1096648"/>
              <a:gd name="T18" fmla="*/ 33450 w 9952355"/>
              <a:gd name="T19" fmla="*/ 55987 h 1096648"/>
              <a:gd name="T20" fmla="*/ 83626 w 9952355"/>
              <a:gd name="T21" fmla="*/ 55987 h 1096648"/>
              <a:gd name="T22" fmla="*/ 4445340 w 9952355"/>
              <a:gd name="T23" fmla="*/ 55987 h 1096648"/>
              <a:gd name="T24" fmla="*/ 4418769 w 9952355"/>
              <a:gd name="T25" fmla="*/ 0 h 1096648"/>
              <a:gd name="T26" fmla="*/ 4857115 w 9952355"/>
              <a:gd name="T27" fmla="*/ 124778 h 1096648"/>
              <a:gd name="T28" fmla="*/ 4418769 w 9952355"/>
              <a:gd name="T29" fmla="*/ 249555 h 1096648"/>
              <a:gd name="T30" fmla="*/ 4445340 w 9952355"/>
              <a:gd name="T31" fmla="*/ 193568 h 1096648"/>
              <a:gd name="T32" fmla="*/ 83626 w 9952355"/>
              <a:gd name="T33" fmla="*/ 193568 h 1096648"/>
              <a:gd name="T34" fmla="*/ 83626 w 9952355"/>
              <a:gd name="T35" fmla="*/ 55987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chemeClr val="bg1"/>
              </a:solidFill>
              <a:latin typeface="PG Isadora Cyr Pro" pitchFamily="2" charset="-52"/>
              <a:cs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564904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 уроке: методическая работа </a:t>
            </a:r>
            <a:b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гимназии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нутый угол 3"/>
          <p:cNvSpPr>
            <a:spLocks/>
          </p:cNvSpPr>
          <p:nvPr/>
        </p:nvSpPr>
        <p:spPr bwMode="auto">
          <a:xfrm>
            <a:off x="1187624" y="2276872"/>
            <a:ext cx="7776864" cy="2410817"/>
          </a:xfrm>
          <a:prstGeom prst="snip2Diag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869160"/>
            <a:ext cx="6400800" cy="1368152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М. </a:t>
            </a:r>
            <a:r>
              <a:rPr lang="ru-RU" dirty="0" err="1" smtClean="0">
                <a:solidFill>
                  <a:schemeClr val="tx1"/>
                </a:solidFill>
              </a:rPr>
              <a:t>Фуллан</a:t>
            </a:r>
            <a:r>
              <a:rPr lang="ru-RU" dirty="0" smtClean="0">
                <a:solidFill>
                  <a:schemeClr val="tx1"/>
                </a:solidFill>
              </a:rPr>
              <a:t>, глава Института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исследований образования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Университета Торонто (Канада)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-2879724" y="2879726"/>
            <a:ext cx="6858002" cy="1098550"/>
          </a:xfrm>
          <a:custGeom>
            <a:avLst/>
            <a:gdLst>
              <a:gd name="T0" fmla="*/ 0 w 9952355"/>
              <a:gd name="T1" fmla="*/ 246332 h 1096648"/>
              <a:gd name="T2" fmla="*/ 34276 w 9952355"/>
              <a:gd name="T3" fmla="*/ 246332 h 1096648"/>
              <a:gd name="T4" fmla="*/ 34276 w 9952355"/>
              <a:gd name="T5" fmla="*/ 851669 h 1096648"/>
              <a:gd name="T6" fmla="*/ 0 w 9952355"/>
              <a:gd name="T7" fmla="*/ 851669 h 1096648"/>
              <a:gd name="T8" fmla="*/ 0 w 9952355"/>
              <a:gd name="T9" fmla="*/ 246332 h 1096648"/>
              <a:gd name="T10" fmla="*/ 68551 w 9952355"/>
              <a:gd name="T11" fmla="*/ 246332 h 1096648"/>
              <a:gd name="T12" fmla="*/ 137104 w 9952355"/>
              <a:gd name="T13" fmla="*/ 246332 h 1096648"/>
              <a:gd name="T14" fmla="*/ 137104 w 9952355"/>
              <a:gd name="T15" fmla="*/ 851669 h 1096648"/>
              <a:gd name="T16" fmla="*/ 68551 w 9952355"/>
              <a:gd name="T17" fmla="*/ 851669 h 1096648"/>
              <a:gd name="T18" fmla="*/ 68551 w 9952355"/>
              <a:gd name="T19" fmla="*/ 246332 h 1096648"/>
              <a:gd name="T20" fmla="*/ 171379 w 9952355"/>
              <a:gd name="T21" fmla="*/ 246332 h 1096648"/>
              <a:gd name="T22" fmla="*/ 9110124 w 9952355"/>
              <a:gd name="T23" fmla="*/ 246332 h 1096648"/>
              <a:gd name="T24" fmla="*/ 9055669 w 9952355"/>
              <a:gd name="T25" fmla="*/ 0 h 1096648"/>
              <a:gd name="T26" fmla="*/ 9954000 w 9952355"/>
              <a:gd name="T27" fmla="*/ 549001 h 1096648"/>
              <a:gd name="T28" fmla="*/ 9055669 w 9952355"/>
              <a:gd name="T29" fmla="*/ 1098000 h 1096648"/>
              <a:gd name="T30" fmla="*/ 9110124 w 9952355"/>
              <a:gd name="T31" fmla="*/ 851669 h 1096648"/>
              <a:gd name="T32" fmla="*/ 171379 w 9952355"/>
              <a:gd name="T33" fmla="*/ 851669 h 1096648"/>
              <a:gd name="T34" fmla="*/ 171379 w 9952355"/>
              <a:gd name="T35" fmla="*/ 246332 h 109664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9952355"/>
              <a:gd name="T55" fmla="*/ 0 h 1096648"/>
              <a:gd name="T56" fmla="*/ 9952355 w 9952355"/>
              <a:gd name="T57" fmla="*/ 1096648 h 109664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9952355" h="1096648">
                <a:moveTo>
                  <a:pt x="0" y="246029"/>
                </a:moveTo>
                <a:lnTo>
                  <a:pt x="34270" y="246029"/>
                </a:lnTo>
                <a:lnTo>
                  <a:pt x="34270" y="850620"/>
                </a:lnTo>
                <a:lnTo>
                  <a:pt x="0" y="850620"/>
                </a:lnTo>
                <a:lnTo>
                  <a:pt x="0" y="246029"/>
                </a:lnTo>
                <a:close/>
                <a:moveTo>
                  <a:pt x="68540" y="246029"/>
                </a:moveTo>
                <a:lnTo>
                  <a:pt x="137081" y="246029"/>
                </a:lnTo>
                <a:lnTo>
                  <a:pt x="137081" y="850620"/>
                </a:lnTo>
                <a:lnTo>
                  <a:pt x="68540" y="850620"/>
                </a:lnTo>
                <a:lnTo>
                  <a:pt x="68540" y="246029"/>
                </a:lnTo>
                <a:close/>
                <a:moveTo>
                  <a:pt x="171351" y="246029"/>
                </a:moveTo>
                <a:lnTo>
                  <a:pt x="9108618" y="246029"/>
                </a:lnTo>
                <a:lnTo>
                  <a:pt x="9054172" y="0"/>
                </a:lnTo>
                <a:cubicBezTo>
                  <a:pt x="9532366" y="365653"/>
                  <a:pt x="9671109" y="365551"/>
                  <a:pt x="9952355" y="548325"/>
                </a:cubicBezTo>
                <a:cubicBezTo>
                  <a:pt x="9671109" y="731099"/>
                  <a:pt x="9490163" y="759129"/>
                  <a:pt x="9054172" y="1096648"/>
                </a:cubicBezTo>
                <a:lnTo>
                  <a:pt x="9108618" y="850620"/>
                </a:lnTo>
                <a:lnTo>
                  <a:pt x="171351" y="850620"/>
                </a:lnTo>
                <a:lnTo>
                  <a:pt x="171351" y="246029"/>
                </a:lnTo>
                <a:close/>
              </a:path>
            </a:pathLst>
          </a:custGeom>
          <a:solidFill>
            <a:srgbClr val="C45911"/>
          </a:solidFill>
          <a:ln w="9525">
            <a:noFill/>
            <a:miter lim="800000"/>
            <a:headEnd/>
            <a:tailEnd/>
          </a:ln>
          <a:effectLst>
            <a:outerShdw dist="19050" dir="5400000" algn="ctr" rotWithShape="0">
              <a:srgbClr val="000000">
                <a:alpha val="62999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PG Isadora Cyr Pro" pitchFamily="2" charset="-52"/>
                <a:cs typeface="Arial" pitchFamily="34" charset="0"/>
              </a:rPr>
              <a:t>Петербургский вектор внедрения ФГОС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2564904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Всё должно меняться </a:t>
            </a:r>
            <a:br>
              <a:rPr lang="ru-RU" sz="4400" b="1" dirty="0" smtClean="0"/>
            </a:br>
            <a:r>
              <a:rPr lang="ru-RU" sz="4400" b="1" dirty="0" smtClean="0"/>
              <a:t>когда-либо, иначе общество станет статичным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06896" y="0"/>
            <a:ext cx="8229600" cy="1268760"/>
            <a:chOff x="806896" y="0"/>
            <a:chExt cx="8229600" cy="1268760"/>
          </a:xfrm>
        </p:grpSpPr>
        <p:sp>
          <p:nvSpPr>
            <p:cNvPr id="10" name="Загнутый угол 3"/>
            <p:cNvSpPr>
              <a:spLocks/>
            </p:cNvSpPr>
            <p:nvPr/>
          </p:nvSpPr>
          <p:spPr bwMode="auto">
            <a:xfrm>
              <a:off x="1115616" y="0"/>
              <a:ext cx="7920880" cy="1268760"/>
            </a:xfrm>
            <a:custGeom>
              <a:avLst/>
              <a:gdLst>
                <a:gd name="T0" fmla="*/ 4878692 w 5526405"/>
                <a:gd name="T1" fmla="*/ 4005665 h 4120446"/>
                <a:gd name="T2" fmla="*/ 4954905 w 5526405"/>
                <a:gd name="T3" fmla="*/ 3312047 h 4120446"/>
                <a:gd name="T4" fmla="*/ 5526405 w 5526405"/>
                <a:gd name="T5" fmla="*/ 3358108 h 4120446"/>
                <a:gd name="T6" fmla="*/ 4878692 w 5526405"/>
                <a:gd name="T7" fmla="*/ 4005665 h 4120446"/>
                <a:gd name="T8" fmla="*/ 0 w 5526405"/>
                <a:gd name="T9" fmla="*/ 4119451 h 4120446"/>
                <a:gd name="T10" fmla="*/ 0 w 5526405"/>
                <a:gd name="T11" fmla="*/ 0 h 4120446"/>
                <a:gd name="T12" fmla="*/ 5526405 w 5526405"/>
                <a:gd name="T13" fmla="*/ 120402 h 4120446"/>
                <a:gd name="T14" fmla="*/ 5526405 w 5526405"/>
                <a:gd name="T15" fmla="*/ 3433478 h 41204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26405" h="4120446" stroke="0" extrusionOk="0">
                  <a:moveTo>
                    <a:pt x="0" y="120432"/>
                  </a:moveTo>
                  <a:lnTo>
                    <a:pt x="5526405" y="120432"/>
                  </a:lnTo>
                  <a:cubicBezTo>
                    <a:pt x="5399796" y="2241045"/>
                    <a:pt x="5526405" y="2279423"/>
                    <a:pt x="5526405" y="3358919"/>
                  </a:cubicBezTo>
                  <a:cubicBezTo>
                    <a:pt x="5127621" y="3602961"/>
                    <a:pt x="5263408" y="3762591"/>
                    <a:pt x="4878692" y="4006632"/>
                  </a:cubicBezTo>
                  <a:cubicBezTo>
                    <a:pt x="3252461" y="4006632"/>
                    <a:pt x="3187744" y="3626619"/>
                    <a:pt x="0" y="4006632"/>
                  </a:cubicBezTo>
                  <a:cubicBezTo>
                    <a:pt x="84406" y="2683093"/>
                    <a:pt x="0" y="1415832"/>
                    <a:pt x="0" y="120432"/>
                  </a:cubicBezTo>
                  <a:close/>
                </a:path>
                <a:path w="5526405" h="4120446" stroke="0" extrusionOk="0">
                  <a:moveTo>
                    <a:pt x="4878692" y="4006632"/>
                  </a:moveTo>
                  <a:lnTo>
                    <a:pt x="5069205" y="3319992"/>
                  </a:lnTo>
                  <a:lnTo>
                    <a:pt x="5526405" y="3358919"/>
                  </a:lnTo>
                  <a:lnTo>
                    <a:pt x="4878692" y="4006632"/>
                  </a:lnTo>
                  <a:close/>
                </a:path>
                <a:path w="5526405" h="4120446" fill="none" extrusionOk="0">
                  <a:moveTo>
                    <a:pt x="4878692" y="4006632"/>
                  </a:moveTo>
                  <a:cubicBezTo>
                    <a:pt x="4904096" y="3775370"/>
                    <a:pt x="4985772" y="3741084"/>
                    <a:pt x="4954905" y="3312847"/>
                  </a:cubicBezTo>
                  <a:cubicBezTo>
                    <a:pt x="5342353" y="3426690"/>
                    <a:pt x="5335905" y="3343562"/>
                    <a:pt x="5526405" y="3358919"/>
                  </a:cubicBezTo>
                  <a:lnTo>
                    <a:pt x="4878692" y="4006632"/>
                  </a:lnTo>
                  <a:cubicBezTo>
                    <a:pt x="3252461" y="4044570"/>
                    <a:pt x="1766908" y="3772975"/>
                    <a:pt x="0" y="4120446"/>
                  </a:cubicBezTo>
                  <a:cubicBezTo>
                    <a:pt x="0" y="2784902"/>
                    <a:pt x="168812" y="1434028"/>
                    <a:pt x="0" y="0"/>
                  </a:cubicBezTo>
                  <a:cubicBezTo>
                    <a:pt x="1968744" y="522452"/>
                    <a:pt x="3684270" y="5985"/>
                    <a:pt x="5526405" y="120432"/>
                  </a:cubicBezTo>
                  <a:cubicBezTo>
                    <a:pt x="5526405" y="1225057"/>
                    <a:pt x="5357592" y="2301544"/>
                    <a:pt x="5526405" y="3434308"/>
                  </a:cubicBezTo>
                </a:path>
              </a:pathLst>
            </a:custGeom>
            <a:ln w="57150"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Заголовок 1"/>
            <p:cNvSpPr txBox="1">
              <a:spLocks/>
            </p:cNvSpPr>
            <p:nvPr/>
          </p:nvSpPr>
          <p:spPr>
            <a:xfrm>
              <a:off x="806896" y="44624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Учитель на </a:t>
              </a:r>
              <a:r>
                <a:rPr lang="ru-RU" sz="3200" dirty="0" smtClean="0">
                  <a:latin typeface="+mj-lt"/>
                  <a:ea typeface="+mj-ea"/>
                  <a:cs typeface="+mj-cs"/>
                </a:rPr>
                <a:t>уроке: </a:t>
              </a:r>
              <a:br>
                <a:rPr lang="ru-RU" sz="3200" dirty="0" smtClean="0">
                  <a:latin typeface="+mj-lt"/>
                  <a:ea typeface="+mj-ea"/>
                  <a:cs typeface="+mj-cs"/>
                </a:rPr>
              </a:br>
              <a:r>
                <a:rPr lang="ru-RU" sz="3200" dirty="0" smtClean="0">
                  <a:latin typeface="+mj-lt"/>
                  <a:ea typeface="+mj-ea"/>
                  <a:cs typeface="+mj-cs"/>
                </a:rPr>
                <a:t>методическая работа в гимназии</a:t>
              </a:r>
              <a:endPara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655291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1273</Words>
  <Application>Microsoft Office PowerPoint</Application>
  <PresentationFormat>Экран (4:3)</PresentationFormat>
  <Paragraphs>202</Paragraphs>
  <Slides>28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Режиссура современного урока: роль учителя</vt:lpstr>
      <vt:lpstr>Режиссура современного урока: роль учителя</vt:lpstr>
      <vt:lpstr>Традиционный подход к роли учителя</vt:lpstr>
      <vt:lpstr>Современный подход к роли учителя</vt:lpstr>
      <vt:lpstr>Параллельные процессы</vt:lpstr>
      <vt:lpstr>УЧИТЕЛЬ</vt:lpstr>
      <vt:lpstr>Режиссура современного урока: роль учителя</vt:lpstr>
      <vt:lpstr>Режиссура современного урока: роль учителя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Режиссура современного урока: роль учителя</vt:lpstr>
      <vt:lpstr>Слайд 18</vt:lpstr>
      <vt:lpstr>Слайд 19</vt:lpstr>
      <vt:lpstr>Режиссура современного урока: роль учителя</vt:lpstr>
      <vt:lpstr>Системно-деятельностный подход  в практической деятельности учителя</vt:lpstr>
      <vt:lpstr>Системно-деятельностный подход  в практической деятельности учителя</vt:lpstr>
      <vt:lpstr>Системно-деятельностный подход  в практической деятельности учителя</vt:lpstr>
      <vt:lpstr>Системно-деятельностный подход  в практической деятельности учителя</vt:lpstr>
      <vt:lpstr>Системно-деятельностный подход  в практической деятельности учителя</vt:lpstr>
      <vt:lpstr>Системно-деятельностный подход  в практической деятельности учителя</vt:lpstr>
      <vt:lpstr>Системно-деятельностный подход  в практической деятельности учителя</vt:lpstr>
      <vt:lpstr>Режиссура современного урока: роль учителя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Муштавинская</dc:creator>
  <cp:lastModifiedBy>Alla</cp:lastModifiedBy>
  <cp:revision>36</cp:revision>
  <dcterms:created xsi:type="dcterms:W3CDTF">2015-03-02T12:08:20Z</dcterms:created>
  <dcterms:modified xsi:type="dcterms:W3CDTF">2015-03-04T23:41:59Z</dcterms:modified>
</cp:coreProperties>
</file>